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44" r:id="rId2"/>
    <p:sldId id="256" r:id="rId3"/>
    <p:sldId id="257" r:id="rId4"/>
    <p:sldId id="260" r:id="rId5"/>
    <p:sldId id="342" r:id="rId6"/>
    <p:sldId id="263" r:id="rId7"/>
    <p:sldId id="264" r:id="rId8"/>
    <p:sldId id="265" r:id="rId9"/>
    <p:sldId id="282" r:id="rId10"/>
    <p:sldId id="283" r:id="rId11"/>
    <p:sldId id="284" r:id="rId12"/>
    <p:sldId id="285" r:id="rId13"/>
    <p:sldId id="286" r:id="rId14"/>
    <p:sldId id="287" r:id="rId15"/>
    <p:sldId id="295" r:id="rId16"/>
    <p:sldId id="296" r:id="rId17"/>
    <p:sldId id="297" r:id="rId18"/>
    <p:sldId id="298" r:id="rId19"/>
    <p:sldId id="299" r:id="rId20"/>
    <p:sldId id="301" r:id="rId21"/>
    <p:sldId id="303" r:id="rId22"/>
    <p:sldId id="305" r:id="rId23"/>
    <p:sldId id="307" r:id="rId24"/>
    <p:sldId id="309" r:id="rId25"/>
    <p:sldId id="311" r:id="rId26"/>
    <p:sldId id="312" r:id="rId27"/>
    <p:sldId id="313" r:id="rId28"/>
    <p:sldId id="315" r:id="rId29"/>
    <p:sldId id="317" r:id="rId30"/>
    <p:sldId id="319" r:id="rId31"/>
    <p:sldId id="321" r:id="rId32"/>
    <p:sldId id="323" r:id="rId33"/>
    <p:sldId id="34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CBE11-92D0-44E2-BBE8-58A960222873}" type="datetimeFigureOut">
              <a:rPr lang="en-IN" smtClean="0"/>
              <a:t>11-10-2025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434C9-CAE9-4384-B64A-C885428F7E5B}" type="slidenum">
              <a:rPr lang="en-IN" smtClean="0"/>
              <a:t>‹#›</a:t>
            </a:fld>
            <a:endParaRPr lang="en-IN"/>
          </a:p>
        </p:txBody>
      </p:sp>
    </p:spTree>
    <p:extLst>
      <p:ext uri="{BB962C8B-B14F-4D97-AF65-F5344CB8AC3E}">
        <p14:creationId xmlns:p14="http://schemas.microsoft.com/office/powerpoint/2010/main" val="1970045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A434C9-CAE9-4384-B64A-C885428F7E5B}" type="slidenum">
              <a:rPr lang="en-IN" smtClean="0"/>
              <a:t>12</a:t>
            </a:fld>
            <a:endParaRPr lang="en-IN"/>
          </a:p>
        </p:txBody>
      </p:sp>
    </p:spTree>
    <p:extLst>
      <p:ext uri="{BB962C8B-B14F-4D97-AF65-F5344CB8AC3E}">
        <p14:creationId xmlns:p14="http://schemas.microsoft.com/office/powerpoint/2010/main" val="343853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B4432-DA06-6F91-CD2E-357AF302A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CB442A-E262-0726-AE42-8ABA4D504D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22F76-2910-76DF-355D-184D7F9982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5E6ABA4-59AF-8B48-077A-8EF72940EE99}"/>
              </a:ext>
            </a:extLst>
          </p:cNvPr>
          <p:cNvSpPr>
            <a:spLocks noGrp="1"/>
          </p:cNvSpPr>
          <p:nvPr>
            <p:ph type="sldNum" sz="quarter" idx="5"/>
          </p:nvPr>
        </p:nvSpPr>
        <p:spPr/>
        <p:txBody>
          <a:bodyPr/>
          <a:lstStyle/>
          <a:p>
            <a:fld id="{DFA434C9-CAE9-4384-B64A-C885428F7E5B}" type="slidenum">
              <a:rPr lang="en-IN" smtClean="0"/>
              <a:t>13</a:t>
            </a:fld>
            <a:endParaRPr lang="en-IN"/>
          </a:p>
        </p:txBody>
      </p:sp>
    </p:spTree>
    <p:extLst>
      <p:ext uri="{BB962C8B-B14F-4D97-AF65-F5344CB8AC3E}">
        <p14:creationId xmlns:p14="http://schemas.microsoft.com/office/powerpoint/2010/main" val="676872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DE24F-190C-2885-BD0C-83797BE40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8FA96-B7B9-11F7-7F29-AF55E3226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04A34-7A7A-5C98-63FC-57ED33856A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F8C2470-DF60-E3CF-578B-8A1946659832}"/>
              </a:ext>
            </a:extLst>
          </p:cNvPr>
          <p:cNvSpPr>
            <a:spLocks noGrp="1"/>
          </p:cNvSpPr>
          <p:nvPr>
            <p:ph type="sldNum" sz="quarter" idx="5"/>
          </p:nvPr>
        </p:nvSpPr>
        <p:spPr/>
        <p:txBody>
          <a:bodyPr/>
          <a:lstStyle/>
          <a:p>
            <a:fld id="{DFA434C9-CAE9-4384-B64A-C885428F7E5B}" type="slidenum">
              <a:rPr lang="en-IN" smtClean="0"/>
              <a:t>14</a:t>
            </a:fld>
            <a:endParaRPr lang="en-IN"/>
          </a:p>
        </p:txBody>
      </p:sp>
    </p:spTree>
    <p:extLst>
      <p:ext uri="{BB962C8B-B14F-4D97-AF65-F5344CB8AC3E}">
        <p14:creationId xmlns:p14="http://schemas.microsoft.com/office/powerpoint/2010/main" val="289310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7970-FB4B-5310-D448-E4CE1E49E3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B0679C-81E8-A61A-6C98-C8FF27442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0F7B51-E13A-384D-5F1C-8C860B35EEA2}"/>
              </a:ext>
            </a:extLst>
          </p:cNvPr>
          <p:cNvSpPr>
            <a:spLocks noGrp="1"/>
          </p:cNvSpPr>
          <p:nvPr>
            <p:ph type="dt" sz="half" idx="10"/>
          </p:nvPr>
        </p:nvSpPr>
        <p:spPr/>
        <p:txBody>
          <a:bodyPr/>
          <a:lstStyle/>
          <a:p>
            <a:fld id="{BAD0B730-41EE-4B48-BF0A-94A711D3E847}" type="datetimeFigureOut">
              <a:rPr lang="en-IN" smtClean="0"/>
              <a:t>11-10-2025</a:t>
            </a:fld>
            <a:endParaRPr lang="en-IN"/>
          </a:p>
        </p:txBody>
      </p:sp>
      <p:sp>
        <p:nvSpPr>
          <p:cNvPr id="5" name="Footer Placeholder 4">
            <a:extLst>
              <a:ext uri="{FF2B5EF4-FFF2-40B4-BE49-F238E27FC236}">
                <a16:creationId xmlns:a16="http://schemas.microsoft.com/office/drawing/2014/main" id="{EF4DB7D1-B8BB-4439-F98A-4ED911F992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E5170E-408C-80EB-B21B-89E28272F85A}"/>
              </a:ext>
            </a:extLst>
          </p:cNvPr>
          <p:cNvSpPr>
            <a:spLocks noGrp="1"/>
          </p:cNvSpPr>
          <p:nvPr>
            <p:ph type="sldNum" sz="quarter" idx="12"/>
          </p:nvPr>
        </p:nvSpPr>
        <p:spPr/>
        <p:txBody>
          <a:bodyPr/>
          <a:lstStyle/>
          <a:p>
            <a:fld id="{B2D442A9-0A59-40D5-A2F2-7E0058F30E19}" type="slidenum">
              <a:rPr lang="en-IN" smtClean="0"/>
              <a:t>‹#›</a:t>
            </a:fld>
            <a:endParaRPr lang="en-IN"/>
          </a:p>
        </p:txBody>
      </p:sp>
    </p:spTree>
    <p:extLst>
      <p:ext uri="{BB962C8B-B14F-4D97-AF65-F5344CB8AC3E}">
        <p14:creationId xmlns:p14="http://schemas.microsoft.com/office/powerpoint/2010/main" val="4140250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F98B-DD93-FE06-0D62-B557FB73ED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1DA1B2-42B2-FA1E-34A9-FF576F7937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DD460E-26B5-6EBA-48C7-B682339F3C2B}"/>
              </a:ext>
            </a:extLst>
          </p:cNvPr>
          <p:cNvSpPr>
            <a:spLocks noGrp="1"/>
          </p:cNvSpPr>
          <p:nvPr>
            <p:ph type="dt" sz="half" idx="10"/>
          </p:nvPr>
        </p:nvSpPr>
        <p:spPr/>
        <p:txBody>
          <a:bodyPr/>
          <a:lstStyle/>
          <a:p>
            <a:fld id="{BAD0B730-41EE-4B48-BF0A-94A711D3E847}" type="datetimeFigureOut">
              <a:rPr lang="en-IN" smtClean="0"/>
              <a:t>11-10-2025</a:t>
            </a:fld>
            <a:endParaRPr lang="en-IN"/>
          </a:p>
        </p:txBody>
      </p:sp>
      <p:sp>
        <p:nvSpPr>
          <p:cNvPr id="5" name="Footer Placeholder 4">
            <a:extLst>
              <a:ext uri="{FF2B5EF4-FFF2-40B4-BE49-F238E27FC236}">
                <a16:creationId xmlns:a16="http://schemas.microsoft.com/office/drawing/2014/main" id="{FAD593D6-A925-4ABD-4490-2453D863F5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1B6EDC-C955-0AC1-2C2F-D31A9AB13C6F}"/>
              </a:ext>
            </a:extLst>
          </p:cNvPr>
          <p:cNvSpPr>
            <a:spLocks noGrp="1"/>
          </p:cNvSpPr>
          <p:nvPr>
            <p:ph type="sldNum" sz="quarter" idx="12"/>
          </p:nvPr>
        </p:nvSpPr>
        <p:spPr/>
        <p:txBody>
          <a:bodyPr/>
          <a:lstStyle/>
          <a:p>
            <a:fld id="{B2D442A9-0A59-40D5-A2F2-7E0058F30E19}" type="slidenum">
              <a:rPr lang="en-IN" smtClean="0"/>
              <a:t>‹#›</a:t>
            </a:fld>
            <a:endParaRPr lang="en-IN"/>
          </a:p>
        </p:txBody>
      </p:sp>
    </p:spTree>
    <p:extLst>
      <p:ext uri="{BB962C8B-B14F-4D97-AF65-F5344CB8AC3E}">
        <p14:creationId xmlns:p14="http://schemas.microsoft.com/office/powerpoint/2010/main" val="578241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268A79-B143-632C-FDEA-2EF5EE1F9E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9BD67B-FA2A-C394-E99E-30789BDD2F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C20EEB-DF18-CA2C-3B86-91F15071B3A9}"/>
              </a:ext>
            </a:extLst>
          </p:cNvPr>
          <p:cNvSpPr>
            <a:spLocks noGrp="1"/>
          </p:cNvSpPr>
          <p:nvPr>
            <p:ph type="dt" sz="half" idx="10"/>
          </p:nvPr>
        </p:nvSpPr>
        <p:spPr/>
        <p:txBody>
          <a:bodyPr/>
          <a:lstStyle/>
          <a:p>
            <a:fld id="{BAD0B730-41EE-4B48-BF0A-94A711D3E847}" type="datetimeFigureOut">
              <a:rPr lang="en-IN" smtClean="0"/>
              <a:t>11-10-2025</a:t>
            </a:fld>
            <a:endParaRPr lang="en-IN"/>
          </a:p>
        </p:txBody>
      </p:sp>
      <p:sp>
        <p:nvSpPr>
          <p:cNvPr id="5" name="Footer Placeholder 4">
            <a:extLst>
              <a:ext uri="{FF2B5EF4-FFF2-40B4-BE49-F238E27FC236}">
                <a16:creationId xmlns:a16="http://schemas.microsoft.com/office/drawing/2014/main" id="{FDD7615C-2734-5AC8-28AA-B6BED4274C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FAFB5C-F8AD-7D7B-34AC-CCF8BDC1EA9A}"/>
              </a:ext>
            </a:extLst>
          </p:cNvPr>
          <p:cNvSpPr>
            <a:spLocks noGrp="1"/>
          </p:cNvSpPr>
          <p:nvPr>
            <p:ph type="sldNum" sz="quarter" idx="12"/>
          </p:nvPr>
        </p:nvSpPr>
        <p:spPr/>
        <p:txBody>
          <a:bodyPr/>
          <a:lstStyle/>
          <a:p>
            <a:fld id="{B2D442A9-0A59-40D5-A2F2-7E0058F30E19}" type="slidenum">
              <a:rPr lang="en-IN" smtClean="0"/>
              <a:t>‹#›</a:t>
            </a:fld>
            <a:endParaRPr lang="en-IN"/>
          </a:p>
        </p:txBody>
      </p:sp>
    </p:spTree>
    <p:extLst>
      <p:ext uri="{BB962C8B-B14F-4D97-AF65-F5344CB8AC3E}">
        <p14:creationId xmlns:p14="http://schemas.microsoft.com/office/powerpoint/2010/main" val="140503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8258-A906-E847-6B20-A94D341409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ADED78-4822-8F9D-A5A1-A420E1B28A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C76A4E-ECED-6EDA-2A78-89B969EE942F}"/>
              </a:ext>
            </a:extLst>
          </p:cNvPr>
          <p:cNvSpPr>
            <a:spLocks noGrp="1"/>
          </p:cNvSpPr>
          <p:nvPr>
            <p:ph type="dt" sz="half" idx="10"/>
          </p:nvPr>
        </p:nvSpPr>
        <p:spPr/>
        <p:txBody>
          <a:bodyPr/>
          <a:lstStyle/>
          <a:p>
            <a:fld id="{BAD0B730-41EE-4B48-BF0A-94A711D3E847}" type="datetimeFigureOut">
              <a:rPr lang="en-IN" smtClean="0"/>
              <a:t>11-10-2025</a:t>
            </a:fld>
            <a:endParaRPr lang="en-IN"/>
          </a:p>
        </p:txBody>
      </p:sp>
      <p:sp>
        <p:nvSpPr>
          <p:cNvPr id="5" name="Footer Placeholder 4">
            <a:extLst>
              <a:ext uri="{FF2B5EF4-FFF2-40B4-BE49-F238E27FC236}">
                <a16:creationId xmlns:a16="http://schemas.microsoft.com/office/drawing/2014/main" id="{789B8655-5A80-B26E-A1F7-0CAD09C5D2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BDD14C-8F8C-61D8-7767-7355B9823AD8}"/>
              </a:ext>
            </a:extLst>
          </p:cNvPr>
          <p:cNvSpPr>
            <a:spLocks noGrp="1"/>
          </p:cNvSpPr>
          <p:nvPr>
            <p:ph type="sldNum" sz="quarter" idx="12"/>
          </p:nvPr>
        </p:nvSpPr>
        <p:spPr/>
        <p:txBody>
          <a:bodyPr/>
          <a:lstStyle/>
          <a:p>
            <a:fld id="{B2D442A9-0A59-40D5-A2F2-7E0058F30E19}" type="slidenum">
              <a:rPr lang="en-IN" smtClean="0"/>
              <a:t>‹#›</a:t>
            </a:fld>
            <a:endParaRPr lang="en-IN"/>
          </a:p>
        </p:txBody>
      </p:sp>
    </p:spTree>
    <p:extLst>
      <p:ext uri="{BB962C8B-B14F-4D97-AF65-F5344CB8AC3E}">
        <p14:creationId xmlns:p14="http://schemas.microsoft.com/office/powerpoint/2010/main" val="1334946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46FC-2F88-D257-6DC6-ABD10A98ED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36D1D61-C1E2-F702-3477-60A337726D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B7FEF0-3770-D6AE-C03D-3BE59022B530}"/>
              </a:ext>
            </a:extLst>
          </p:cNvPr>
          <p:cNvSpPr>
            <a:spLocks noGrp="1"/>
          </p:cNvSpPr>
          <p:nvPr>
            <p:ph type="dt" sz="half" idx="10"/>
          </p:nvPr>
        </p:nvSpPr>
        <p:spPr/>
        <p:txBody>
          <a:bodyPr/>
          <a:lstStyle/>
          <a:p>
            <a:fld id="{BAD0B730-41EE-4B48-BF0A-94A711D3E847}" type="datetimeFigureOut">
              <a:rPr lang="en-IN" smtClean="0"/>
              <a:t>11-10-2025</a:t>
            </a:fld>
            <a:endParaRPr lang="en-IN"/>
          </a:p>
        </p:txBody>
      </p:sp>
      <p:sp>
        <p:nvSpPr>
          <p:cNvPr id="5" name="Footer Placeholder 4">
            <a:extLst>
              <a:ext uri="{FF2B5EF4-FFF2-40B4-BE49-F238E27FC236}">
                <a16:creationId xmlns:a16="http://schemas.microsoft.com/office/drawing/2014/main" id="{E238451E-3BAC-F422-ED83-C01971AA5C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A7EA8C-934A-FA2F-C94E-CEAB4CA03CB7}"/>
              </a:ext>
            </a:extLst>
          </p:cNvPr>
          <p:cNvSpPr>
            <a:spLocks noGrp="1"/>
          </p:cNvSpPr>
          <p:nvPr>
            <p:ph type="sldNum" sz="quarter" idx="12"/>
          </p:nvPr>
        </p:nvSpPr>
        <p:spPr/>
        <p:txBody>
          <a:bodyPr/>
          <a:lstStyle/>
          <a:p>
            <a:fld id="{B2D442A9-0A59-40D5-A2F2-7E0058F30E19}" type="slidenum">
              <a:rPr lang="en-IN" smtClean="0"/>
              <a:t>‹#›</a:t>
            </a:fld>
            <a:endParaRPr lang="en-IN"/>
          </a:p>
        </p:txBody>
      </p:sp>
    </p:spTree>
    <p:extLst>
      <p:ext uri="{BB962C8B-B14F-4D97-AF65-F5344CB8AC3E}">
        <p14:creationId xmlns:p14="http://schemas.microsoft.com/office/powerpoint/2010/main" val="3681287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83CC8-DE3E-2860-94D7-DA11F95F92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A5B664-4E5A-29A6-4CA0-EED673F1C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4941CE6-C5E0-3E72-A8B9-617DDE685D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4D28679-29FA-4260-9E15-EC9C1B11A985}"/>
              </a:ext>
            </a:extLst>
          </p:cNvPr>
          <p:cNvSpPr>
            <a:spLocks noGrp="1"/>
          </p:cNvSpPr>
          <p:nvPr>
            <p:ph type="dt" sz="half" idx="10"/>
          </p:nvPr>
        </p:nvSpPr>
        <p:spPr/>
        <p:txBody>
          <a:bodyPr/>
          <a:lstStyle/>
          <a:p>
            <a:fld id="{BAD0B730-41EE-4B48-BF0A-94A711D3E847}" type="datetimeFigureOut">
              <a:rPr lang="en-IN" smtClean="0"/>
              <a:t>11-10-2025</a:t>
            </a:fld>
            <a:endParaRPr lang="en-IN"/>
          </a:p>
        </p:txBody>
      </p:sp>
      <p:sp>
        <p:nvSpPr>
          <p:cNvPr id="6" name="Footer Placeholder 5">
            <a:extLst>
              <a:ext uri="{FF2B5EF4-FFF2-40B4-BE49-F238E27FC236}">
                <a16:creationId xmlns:a16="http://schemas.microsoft.com/office/drawing/2014/main" id="{648BDFB9-6AE3-8118-48F5-EA12681A50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47E860-4F12-78A9-A4C6-B4E41402FF93}"/>
              </a:ext>
            </a:extLst>
          </p:cNvPr>
          <p:cNvSpPr>
            <a:spLocks noGrp="1"/>
          </p:cNvSpPr>
          <p:nvPr>
            <p:ph type="sldNum" sz="quarter" idx="12"/>
          </p:nvPr>
        </p:nvSpPr>
        <p:spPr/>
        <p:txBody>
          <a:bodyPr/>
          <a:lstStyle/>
          <a:p>
            <a:fld id="{B2D442A9-0A59-40D5-A2F2-7E0058F30E19}" type="slidenum">
              <a:rPr lang="en-IN" smtClean="0"/>
              <a:t>‹#›</a:t>
            </a:fld>
            <a:endParaRPr lang="en-IN"/>
          </a:p>
        </p:txBody>
      </p:sp>
    </p:spTree>
    <p:extLst>
      <p:ext uri="{BB962C8B-B14F-4D97-AF65-F5344CB8AC3E}">
        <p14:creationId xmlns:p14="http://schemas.microsoft.com/office/powerpoint/2010/main" val="115363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15E0-73EA-257F-4819-099EEBA86F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128972-82F5-AF10-8E3E-A2C1D9713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BD3C70-3224-0F71-0CE9-90AAA67F63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6B5E19-0EB9-5581-8398-F963EFF68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B96F0D-CEA0-F015-1E3E-7BF3A4C1FB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69C353-0A35-05B3-5961-13CEEA1BC0D8}"/>
              </a:ext>
            </a:extLst>
          </p:cNvPr>
          <p:cNvSpPr>
            <a:spLocks noGrp="1"/>
          </p:cNvSpPr>
          <p:nvPr>
            <p:ph type="dt" sz="half" idx="10"/>
          </p:nvPr>
        </p:nvSpPr>
        <p:spPr/>
        <p:txBody>
          <a:bodyPr/>
          <a:lstStyle/>
          <a:p>
            <a:fld id="{BAD0B730-41EE-4B48-BF0A-94A711D3E847}" type="datetimeFigureOut">
              <a:rPr lang="en-IN" smtClean="0"/>
              <a:t>11-10-2025</a:t>
            </a:fld>
            <a:endParaRPr lang="en-IN"/>
          </a:p>
        </p:txBody>
      </p:sp>
      <p:sp>
        <p:nvSpPr>
          <p:cNvPr id="8" name="Footer Placeholder 7">
            <a:extLst>
              <a:ext uri="{FF2B5EF4-FFF2-40B4-BE49-F238E27FC236}">
                <a16:creationId xmlns:a16="http://schemas.microsoft.com/office/drawing/2014/main" id="{0523F9AA-B514-BF09-1398-07FBDD5EA1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6734D6-9DEE-C4FD-600A-4E8452C02F08}"/>
              </a:ext>
            </a:extLst>
          </p:cNvPr>
          <p:cNvSpPr>
            <a:spLocks noGrp="1"/>
          </p:cNvSpPr>
          <p:nvPr>
            <p:ph type="sldNum" sz="quarter" idx="12"/>
          </p:nvPr>
        </p:nvSpPr>
        <p:spPr/>
        <p:txBody>
          <a:bodyPr/>
          <a:lstStyle/>
          <a:p>
            <a:fld id="{B2D442A9-0A59-40D5-A2F2-7E0058F30E19}" type="slidenum">
              <a:rPr lang="en-IN" smtClean="0"/>
              <a:t>‹#›</a:t>
            </a:fld>
            <a:endParaRPr lang="en-IN"/>
          </a:p>
        </p:txBody>
      </p:sp>
    </p:spTree>
    <p:extLst>
      <p:ext uri="{BB962C8B-B14F-4D97-AF65-F5344CB8AC3E}">
        <p14:creationId xmlns:p14="http://schemas.microsoft.com/office/powerpoint/2010/main" val="1695990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25D7-0D8F-6965-9A78-7713E9E870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E4DE4A-646D-D4DF-322A-D5CEF4384983}"/>
              </a:ext>
            </a:extLst>
          </p:cNvPr>
          <p:cNvSpPr>
            <a:spLocks noGrp="1"/>
          </p:cNvSpPr>
          <p:nvPr>
            <p:ph type="dt" sz="half" idx="10"/>
          </p:nvPr>
        </p:nvSpPr>
        <p:spPr/>
        <p:txBody>
          <a:bodyPr/>
          <a:lstStyle/>
          <a:p>
            <a:fld id="{BAD0B730-41EE-4B48-BF0A-94A711D3E847}" type="datetimeFigureOut">
              <a:rPr lang="en-IN" smtClean="0"/>
              <a:t>11-10-2025</a:t>
            </a:fld>
            <a:endParaRPr lang="en-IN"/>
          </a:p>
        </p:txBody>
      </p:sp>
      <p:sp>
        <p:nvSpPr>
          <p:cNvPr id="4" name="Footer Placeholder 3">
            <a:extLst>
              <a:ext uri="{FF2B5EF4-FFF2-40B4-BE49-F238E27FC236}">
                <a16:creationId xmlns:a16="http://schemas.microsoft.com/office/drawing/2014/main" id="{991FC482-2A0A-2042-6F07-0573253D4F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A9F045D-28AE-4F4B-4B0C-DF2ED3AB5AEC}"/>
              </a:ext>
            </a:extLst>
          </p:cNvPr>
          <p:cNvSpPr>
            <a:spLocks noGrp="1"/>
          </p:cNvSpPr>
          <p:nvPr>
            <p:ph type="sldNum" sz="quarter" idx="12"/>
          </p:nvPr>
        </p:nvSpPr>
        <p:spPr/>
        <p:txBody>
          <a:bodyPr/>
          <a:lstStyle/>
          <a:p>
            <a:fld id="{B2D442A9-0A59-40D5-A2F2-7E0058F30E19}" type="slidenum">
              <a:rPr lang="en-IN" smtClean="0"/>
              <a:t>‹#›</a:t>
            </a:fld>
            <a:endParaRPr lang="en-IN"/>
          </a:p>
        </p:txBody>
      </p:sp>
    </p:spTree>
    <p:extLst>
      <p:ext uri="{BB962C8B-B14F-4D97-AF65-F5344CB8AC3E}">
        <p14:creationId xmlns:p14="http://schemas.microsoft.com/office/powerpoint/2010/main" val="108896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675EB0-6031-E7AD-3FAC-F7F2D9A398F9}"/>
              </a:ext>
            </a:extLst>
          </p:cNvPr>
          <p:cNvSpPr>
            <a:spLocks noGrp="1"/>
          </p:cNvSpPr>
          <p:nvPr>
            <p:ph type="dt" sz="half" idx="10"/>
          </p:nvPr>
        </p:nvSpPr>
        <p:spPr/>
        <p:txBody>
          <a:bodyPr/>
          <a:lstStyle/>
          <a:p>
            <a:fld id="{BAD0B730-41EE-4B48-BF0A-94A711D3E847}" type="datetimeFigureOut">
              <a:rPr lang="en-IN" smtClean="0"/>
              <a:t>11-10-2025</a:t>
            </a:fld>
            <a:endParaRPr lang="en-IN"/>
          </a:p>
        </p:txBody>
      </p:sp>
      <p:sp>
        <p:nvSpPr>
          <p:cNvPr id="3" name="Footer Placeholder 2">
            <a:extLst>
              <a:ext uri="{FF2B5EF4-FFF2-40B4-BE49-F238E27FC236}">
                <a16:creationId xmlns:a16="http://schemas.microsoft.com/office/drawing/2014/main" id="{EA42E29F-9C7E-43DD-402A-76637561940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FA01B92-B2B5-CB9A-E38B-E60F727149A4}"/>
              </a:ext>
            </a:extLst>
          </p:cNvPr>
          <p:cNvSpPr>
            <a:spLocks noGrp="1"/>
          </p:cNvSpPr>
          <p:nvPr>
            <p:ph type="sldNum" sz="quarter" idx="12"/>
          </p:nvPr>
        </p:nvSpPr>
        <p:spPr/>
        <p:txBody>
          <a:bodyPr/>
          <a:lstStyle/>
          <a:p>
            <a:fld id="{B2D442A9-0A59-40D5-A2F2-7E0058F30E19}" type="slidenum">
              <a:rPr lang="en-IN" smtClean="0"/>
              <a:t>‹#›</a:t>
            </a:fld>
            <a:endParaRPr lang="en-IN"/>
          </a:p>
        </p:txBody>
      </p:sp>
    </p:spTree>
    <p:extLst>
      <p:ext uri="{BB962C8B-B14F-4D97-AF65-F5344CB8AC3E}">
        <p14:creationId xmlns:p14="http://schemas.microsoft.com/office/powerpoint/2010/main" val="3437845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38CC-DF37-EEF6-4D2E-C4B4F849AA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08B46E-8004-1A27-4B9C-5C2FA77996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EE2E49-1434-90AA-C3D6-282FE1890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E47EA6-ACC1-E148-26D8-097FCE556A75}"/>
              </a:ext>
            </a:extLst>
          </p:cNvPr>
          <p:cNvSpPr>
            <a:spLocks noGrp="1"/>
          </p:cNvSpPr>
          <p:nvPr>
            <p:ph type="dt" sz="half" idx="10"/>
          </p:nvPr>
        </p:nvSpPr>
        <p:spPr/>
        <p:txBody>
          <a:bodyPr/>
          <a:lstStyle/>
          <a:p>
            <a:fld id="{BAD0B730-41EE-4B48-BF0A-94A711D3E847}" type="datetimeFigureOut">
              <a:rPr lang="en-IN" smtClean="0"/>
              <a:t>11-10-2025</a:t>
            </a:fld>
            <a:endParaRPr lang="en-IN"/>
          </a:p>
        </p:txBody>
      </p:sp>
      <p:sp>
        <p:nvSpPr>
          <p:cNvPr id="6" name="Footer Placeholder 5">
            <a:extLst>
              <a:ext uri="{FF2B5EF4-FFF2-40B4-BE49-F238E27FC236}">
                <a16:creationId xmlns:a16="http://schemas.microsoft.com/office/drawing/2014/main" id="{3C48AE0D-B207-CE0B-51BF-99C7A5B026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A43B75-FD0E-4761-D8FA-F2497043CEB2}"/>
              </a:ext>
            </a:extLst>
          </p:cNvPr>
          <p:cNvSpPr>
            <a:spLocks noGrp="1"/>
          </p:cNvSpPr>
          <p:nvPr>
            <p:ph type="sldNum" sz="quarter" idx="12"/>
          </p:nvPr>
        </p:nvSpPr>
        <p:spPr/>
        <p:txBody>
          <a:bodyPr/>
          <a:lstStyle/>
          <a:p>
            <a:fld id="{B2D442A9-0A59-40D5-A2F2-7E0058F30E19}" type="slidenum">
              <a:rPr lang="en-IN" smtClean="0"/>
              <a:t>‹#›</a:t>
            </a:fld>
            <a:endParaRPr lang="en-IN"/>
          </a:p>
        </p:txBody>
      </p:sp>
    </p:spTree>
    <p:extLst>
      <p:ext uri="{BB962C8B-B14F-4D97-AF65-F5344CB8AC3E}">
        <p14:creationId xmlns:p14="http://schemas.microsoft.com/office/powerpoint/2010/main" val="277756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92E6-E002-09B1-4A0A-C253CFCC52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7A77AF5-40F9-0537-055D-2882F24BA4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78BE8EE-1CAE-0BE2-AF2D-C22CBC731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96559-78DD-DE27-4D0A-52CC113012E8}"/>
              </a:ext>
            </a:extLst>
          </p:cNvPr>
          <p:cNvSpPr>
            <a:spLocks noGrp="1"/>
          </p:cNvSpPr>
          <p:nvPr>
            <p:ph type="dt" sz="half" idx="10"/>
          </p:nvPr>
        </p:nvSpPr>
        <p:spPr/>
        <p:txBody>
          <a:bodyPr/>
          <a:lstStyle/>
          <a:p>
            <a:fld id="{BAD0B730-41EE-4B48-BF0A-94A711D3E847}" type="datetimeFigureOut">
              <a:rPr lang="en-IN" smtClean="0"/>
              <a:t>11-10-2025</a:t>
            </a:fld>
            <a:endParaRPr lang="en-IN"/>
          </a:p>
        </p:txBody>
      </p:sp>
      <p:sp>
        <p:nvSpPr>
          <p:cNvPr id="6" name="Footer Placeholder 5">
            <a:extLst>
              <a:ext uri="{FF2B5EF4-FFF2-40B4-BE49-F238E27FC236}">
                <a16:creationId xmlns:a16="http://schemas.microsoft.com/office/drawing/2014/main" id="{71979FDF-E906-B999-89E3-E846872CF5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96BDB8-92E5-6DB2-F0F3-856172DBBA22}"/>
              </a:ext>
            </a:extLst>
          </p:cNvPr>
          <p:cNvSpPr>
            <a:spLocks noGrp="1"/>
          </p:cNvSpPr>
          <p:nvPr>
            <p:ph type="sldNum" sz="quarter" idx="12"/>
          </p:nvPr>
        </p:nvSpPr>
        <p:spPr/>
        <p:txBody>
          <a:bodyPr/>
          <a:lstStyle/>
          <a:p>
            <a:fld id="{B2D442A9-0A59-40D5-A2F2-7E0058F30E19}" type="slidenum">
              <a:rPr lang="en-IN" smtClean="0"/>
              <a:t>‹#›</a:t>
            </a:fld>
            <a:endParaRPr lang="en-IN"/>
          </a:p>
        </p:txBody>
      </p:sp>
    </p:spTree>
    <p:extLst>
      <p:ext uri="{BB962C8B-B14F-4D97-AF65-F5344CB8AC3E}">
        <p14:creationId xmlns:p14="http://schemas.microsoft.com/office/powerpoint/2010/main" val="3483705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C46BBF-8BA6-EEC8-070A-8CB9C66361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0A12B8-7852-19DF-580F-D923712546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08E82A-6B19-61FC-C0E9-5781CF469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D0B730-41EE-4B48-BF0A-94A711D3E847}" type="datetimeFigureOut">
              <a:rPr lang="en-IN" smtClean="0"/>
              <a:t>11-10-2025</a:t>
            </a:fld>
            <a:endParaRPr lang="en-IN"/>
          </a:p>
        </p:txBody>
      </p:sp>
      <p:sp>
        <p:nvSpPr>
          <p:cNvPr id="5" name="Footer Placeholder 4">
            <a:extLst>
              <a:ext uri="{FF2B5EF4-FFF2-40B4-BE49-F238E27FC236}">
                <a16:creationId xmlns:a16="http://schemas.microsoft.com/office/drawing/2014/main" id="{37CC0D48-5F80-2BB2-2BD1-31E7398025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2004E5E-FEDF-8B85-7AB5-E1D7A851A0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442A9-0A59-40D5-A2F2-7E0058F30E19}" type="slidenum">
              <a:rPr lang="en-IN" smtClean="0"/>
              <a:t>‹#›</a:t>
            </a:fld>
            <a:endParaRPr lang="en-IN"/>
          </a:p>
        </p:txBody>
      </p:sp>
    </p:spTree>
    <p:extLst>
      <p:ext uri="{BB962C8B-B14F-4D97-AF65-F5344CB8AC3E}">
        <p14:creationId xmlns:p14="http://schemas.microsoft.com/office/powerpoint/2010/main" val="1191418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CA20-FCD0-C62B-6BA6-33072D59901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77AD34D-EF6A-5474-1310-63CDFE0FB466}"/>
              </a:ext>
            </a:extLst>
          </p:cNvPr>
          <p:cNvSpPr txBox="1"/>
          <p:nvPr/>
        </p:nvSpPr>
        <p:spPr>
          <a:xfrm>
            <a:off x="142774" y="95534"/>
            <a:ext cx="11906451" cy="1077218"/>
          </a:xfrm>
          <a:prstGeom prst="rect">
            <a:avLst/>
          </a:prstGeom>
          <a:noFill/>
        </p:spPr>
        <p:txBody>
          <a:bodyPr wrap="square">
            <a:sp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KESHAVJI BHARMAL SUMARIA COMMERCE &amp; NATARAJ PROFESSIONAL SCIENCES COLLEGE, VAPI</a:t>
            </a:r>
          </a:p>
        </p:txBody>
      </p:sp>
      <p:pic>
        <p:nvPicPr>
          <p:cNvPr id="8" name="Picture 7" descr="919825186832-1390955014">
            <a:extLst>
              <a:ext uri="{FF2B5EF4-FFF2-40B4-BE49-F238E27FC236}">
                <a16:creationId xmlns:a16="http://schemas.microsoft.com/office/drawing/2014/main" id="{276709BE-30E8-97E5-42C8-7950C4B69295}"/>
              </a:ext>
            </a:extLst>
          </p:cNvPr>
          <p:cNvPicPr>
            <a:picLocks noChangeAspect="1"/>
          </p:cNvPicPr>
          <p:nvPr/>
        </p:nvPicPr>
        <p:blipFill>
          <a:blip r:embed="rId2" cstate="print"/>
          <a:srcRect/>
          <a:stretch>
            <a:fillRect/>
          </a:stretch>
        </p:blipFill>
        <p:spPr bwMode="auto">
          <a:xfrm>
            <a:off x="4602887" y="1304955"/>
            <a:ext cx="2486282" cy="2486282"/>
          </a:xfrm>
          <a:prstGeom prst="rect">
            <a:avLst/>
          </a:prstGeom>
          <a:noFill/>
          <a:ln w="9525">
            <a:noFill/>
            <a:miter lim="800000"/>
            <a:headEnd/>
            <a:tailEnd/>
          </a:ln>
        </p:spPr>
      </p:pic>
      <p:sp>
        <p:nvSpPr>
          <p:cNvPr id="9" name="TextBox 8">
            <a:extLst>
              <a:ext uri="{FF2B5EF4-FFF2-40B4-BE49-F238E27FC236}">
                <a16:creationId xmlns:a16="http://schemas.microsoft.com/office/drawing/2014/main" id="{468AFDC0-8641-7B67-D405-8A54D766DFA4}"/>
              </a:ext>
            </a:extLst>
          </p:cNvPr>
          <p:cNvSpPr txBox="1"/>
          <p:nvPr/>
        </p:nvSpPr>
        <p:spPr>
          <a:xfrm>
            <a:off x="-142775" y="3791237"/>
            <a:ext cx="12192000" cy="707886"/>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A </a:t>
            </a:r>
          </a:p>
          <a:p>
            <a:pPr algn="ctr"/>
            <a:r>
              <a:rPr lang="en-IN" sz="2000" b="1" dirty="0">
                <a:latin typeface="Times New Roman" panose="02020603050405020304" pitchFamily="18" charset="0"/>
                <a:cs typeface="Times New Roman" panose="02020603050405020304" pitchFamily="18" charset="0"/>
              </a:rPr>
              <a:t>Project Report on</a:t>
            </a:r>
            <a:endParaRPr lang="en-IN"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3D7737A-1CDA-32FA-8DD7-848FB676E7C8}"/>
              </a:ext>
            </a:extLst>
          </p:cNvPr>
          <p:cNvSpPr txBox="1"/>
          <p:nvPr/>
        </p:nvSpPr>
        <p:spPr>
          <a:xfrm>
            <a:off x="142774" y="4499123"/>
            <a:ext cx="11906451" cy="523220"/>
          </a:xfrm>
          <a:prstGeom prst="rect">
            <a:avLst/>
          </a:prstGeom>
          <a:noFill/>
        </p:spPr>
        <p:txBody>
          <a:bodyPr wrap="square">
            <a:spAutoFit/>
          </a:bodyPr>
          <a:lstStyle/>
          <a:p>
            <a:pPr algn="ctr"/>
            <a:r>
              <a:rPr lang="en-IN" sz="2800" b="1" dirty="0">
                <a:solidFill>
                  <a:schemeClr val="accent1">
                    <a:lumMod val="50000"/>
                  </a:schemeClr>
                </a:solidFill>
                <a:latin typeface="Times New Roman" panose="02020603050405020304" pitchFamily="18" charset="0"/>
                <a:cs typeface="Times New Roman" panose="02020603050405020304" pitchFamily="18" charset="0"/>
              </a:rPr>
              <a:t>LIBRARY MANAGEMENT SYSTEM</a:t>
            </a:r>
          </a:p>
        </p:txBody>
      </p:sp>
      <p:sp>
        <p:nvSpPr>
          <p:cNvPr id="11" name="TextBox 10">
            <a:extLst>
              <a:ext uri="{FF2B5EF4-FFF2-40B4-BE49-F238E27FC236}">
                <a16:creationId xmlns:a16="http://schemas.microsoft.com/office/drawing/2014/main" id="{CF5249B1-FABF-78F1-16EA-40E486E50569}"/>
              </a:ext>
            </a:extLst>
          </p:cNvPr>
          <p:cNvSpPr txBox="1"/>
          <p:nvPr/>
        </p:nvSpPr>
        <p:spPr>
          <a:xfrm>
            <a:off x="0" y="5207009"/>
            <a:ext cx="4602887" cy="984885"/>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Submitted BY</a:t>
            </a:r>
          </a:p>
          <a:p>
            <a:pPr algn="ctr"/>
            <a:r>
              <a:rPr lang="en-IN" sz="2000" b="1" dirty="0">
                <a:latin typeface="Times New Roman" panose="02020603050405020304" pitchFamily="18" charset="0"/>
                <a:cs typeface="Times New Roman" panose="02020603050405020304" pitchFamily="18" charset="0"/>
              </a:rPr>
              <a:t>SHUBHAM MOHAPATRA / 1335</a:t>
            </a:r>
          </a:p>
          <a:p>
            <a:pPr algn="ctr"/>
            <a:endParaRPr lang="en-IN"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5AB389F-9BB9-6238-3AAA-4C132E0DF8A3}"/>
              </a:ext>
            </a:extLst>
          </p:cNvPr>
          <p:cNvSpPr txBox="1"/>
          <p:nvPr/>
        </p:nvSpPr>
        <p:spPr>
          <a:xfrm>
            <a:off x="7885056" y="5376285"/>
            <a:ext cx="4089133" cy="646331"/>
          </a:xfrm>
          <a:prstGeom prst="rect">
            <a:avLst/>
          </a:prstGeom>
          <a:noFill/>
        </p:spPr>
        <p:txBody>
          <a:bodyPr wrap="square">
            <a:spAutoFit/>
          </a:bodyPr>
          <a:lstStyle/>
          <a:p>
            <a:pPr algn="ctr"/>
            <a:r>
              <a:rPr lang="en-IN" b="1" dirty="0">
                <a:latin typeface="Times New Roman" panose="02020603050405020304" pitchFamily="18" charset="0"/>
                <a:cs typeface="Times New Roman" panose="02020603050405020304" pitchFamily="18" charset="0"/>
              </a:rPr>
              <a:t>Under the guidance of</a:t>
            </a:r>
          </a:p>
          <a:p>
            <a:pPr algn="ctr"/>
            <a:r>
              <a:rPr lang="en-IN" b="1" dirty="0">
                <a:latin typeface="Times New Roman" panose="02020603050405020304" pitchFamily="18" charset="0"/>
                <a:cs typeface="Times New Roman" panose="02020603050405020304" pitchFamily="18" charset="0"/>
              </a:rPr>
              <a:t>PRITESH SIR</a:t>
            </a:r>
          </a:p>
        </p:txBody>
      </p:sp>
    </p:spTree>
    <p:extLst>
      <p:ext uri="{BB962C8B-B14F-4D97-AF65-F5344CB8AC3E}">
        <p14:creationId xmlns:p14="http://schemas.microsoft.com/office/powerpoint/2010/main" val="19658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24957B5C-0F61-83D8-ED33-E5CF15E5048C}"/>
              </a:ext>
            </a:extLst>
          </p:cNvPr>
          <p:cNvPicPr>
            <a:picLocks noChangeAspect="1"/>
          </p:cNvPicPr>
          <p:nvPr/>
        </p:nvPicPr>
        <p:blipFill>
          <a:blip r:embed="rId2"/>
          <a:stretch>
            <a:fillRect/>
          </a:stretch>
        </p:blipFill>
        <p:spPr>
          <a:xfrm>
            <a:off x="2295144" y="603998"/>
            <a:ext cx="7601712" cy="5650003"/>
          </a:xfrm>
          <a:prstGeom prst="rect">
            <a:avLst/>
          </a:prstGeom>
        </p:spPr>
      </p:pic>
    </p:spTree>
    <p:extLst>
      <p:ext uri="{BB962C8B-B14F-4D97-AF65-F5344CB8AC3E}">
        <p14:creationId xmlns:p14="http://schemas.microsoft.com/office/powerpoint/2010/main" val="2964463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00272-D633-FADD-47F7-6A1C35824D1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A96B95A-988D-7C93-5300-6C7659546C6B}"/>
              </a:ext>
            </a:extLst>
          </p:cNvPr>
          <p:cNvSpPr>
            <a:spLocks noGrp="1"/>
          </p:cNvSpPr>
          <p:nvPr>
            <p:ph type="ctrTitle"/>
          </p:nvPr>
        </p:nvSpPr>
        <p:spPr>
          <a:xfrm>
            <a:off x="977704" y="2777587"/>
            <a:ext cx="10236591" cy="1302825"/>
          </a:xfrm>
        </p:spPr>
        <p:txBody>
          <a:bodyPr>
            <a:no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DATABASE DESIGN</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778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9DD45-B076-3222-FD6C-0864F0B5D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E7053-F17B-47C6-73B6-3573A05B510D}"/>
              </a:ext>
            </a:extLst>
          </p:cNvPr>
          <p:cNvSpPr>
            <a:spLocks noGrp="1"/>
          </p:cNvSpPr>
          <p:nvPr>
            <p:ph type="ctrTitle"/>
          </p:nvPr>
        </p:nvSpPr>
        <p:spPr>
          <a:xfrm>
            <a:off x="1523999" y="211014"/>
            <a:ext cx="10124050" cy="759657"/>
          </a:xfrm>
        </p:spPr>
        <p:txBody>
          <a:bodyPr>
            <a:normAutofit/>
          </a:bodyPr>
          <a:lstStyle/>
          <a:p>
            <a:pPr algn="l"/>
            <a:r>
              <a:rPr lang="en-US" sz="3200" b="1" dirty="0">
                <a:solidFill>
                  <a:schemeClr val="accent1">
                    <a:lumMod val="50000"/>
                  </a:schemeClr>
                </a:solidFill>
                <a:latin typeface="Times New Roman" panose="02020603050405020304" pitchFamily="18" charset="0"/>
                <a:cs typeface="Times New Roman" panose="02020603050405020304" pitchFamily="18" charset="0"/>
              </a:rPr>
              <a:t>Users Table</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0B84E37B-BA66-76CE-3F96-FD9B45C668CB}"/>
              </a:ext>
            </a:extLst>
          </p:cNvPr>
          <p:cNvSpPr txBox="1">
            <a:spLocks/>
          </p:cNvSpPr>
          <p:nvPr/>
        </p:nvSpPr>
        <p:spPr>
          <a:xfrm>
            <a:off x="1523999" y="2794964"/>
            <a:ext cx="10124050" cy="7596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accent1">
                    <a:lumMod val="50000"/>
                  </a:schemeClr>
                </a:solidFill>
                <a:latin typeface="Times New Roman" panose="02020603050405020304" pitchFamily="18" charset="0"/>
                <a:cs typeface="Times New Roman" panose="02020603050405020304" pitchFamily="18" charset="0"/>
              </a:rPr>
              <a:t>Drafts Table</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37FED12-4A47-4BD2-5957-7318F2F8DCB6}"/>
              </a:ext>
            </a:extLst>
          </p:cNvPr>
          <p:cNvPicPr>
            <a:picLocks noChangeAspect="1"/>
          </p:cNvPicPr>
          <p:nvPr/>
        </p:nvPicPr>
        <p:blipFill>
          <a:blip r:embed="rId3"/>
          <a:stretch>
            <a:fillRect/>
          </a:stretch>
        </p:blipFill>
        <p:spPr>
          <a:xfrm>
            <a:off x="1646830" y="942393"/>
            <a:ext cx="8210402" cy="1877478"/>
          </a:xfrm>
          <a:prstGeom prst="rect">
            <a:avLst/>
          </a:prstGeom>
        </p:spPr>
      </p:pic>
      <p:pic>
        <p:nvPicPr>
          <p:cNvPr id="5" name="Picture 4">
            <a:extLst>
              <a:ext uri="{FF2B5EF4-FFF2-40B4-BE49-F238E27FC236}">
                <a16:creationId xmlns:a16="http://schemas.microsoft.com/office/drawing/2014/main" id="{E83B3B82-384A-98D8-65CB-F3338650302A}"/>
              </a:ext>
            </a:extLst>
          </p:cNvPr>
          <p:cNvPicPr>
            <a:picLocks noChangeAspect="1"/>
          </p:cNvPicPr>
          <p:nvPr/>
        </p:nvPicPr>
        <p:blipFill>
          <a:blip r:embed="rId4"/>
          <a:stretch>
            <a:fillRect/>
          </a:stretch>
        </p:blipFill>
        <p:spPr>
          <a:xfrm>
            <a:off x="1646830" y="3551249"/>
            <a:ext cx="9316826" cy="2996543"/>
          </a:xfrm>
          <a:prstGeom prst="rect">
            <a:avLst/>
          </a:prstGeom>
        </p:spPr>
      </p:pic>
    </p:spTree>
    <p:extLst>
      <p:ext uri="{BB962C8B-B14F-4D97-AF65-F5344CB8AC3E}">
        <p14:creationId xmlns:p14="http://schemas.microsoft.com/office/powerpoint/2010/main" val="2543533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673DE-0CAE-131C-A1F7-959CD6957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83F7B-5AA0-DF8D-5F42-D5330395BF15}"/>
              </a:ext>
            </a:extLst>
          </p:cNvPr>
          <p:cNvSpPr>
            <a:spLocks noGrp="1"/>
          </p:cNvSpPr>
          <p:nvPr>
            <p:ph type="ctrTitle"/>
          </p:nvPr>
        </p:nvSpPr>
        <p:spPr>
          <a:xfrm>
            <a:off x="1523999" y="211014"/>
            <a:ext cx="10124050" cy="759657"/>
          </a:xfrm>
        </p:spPr>
        <p:txBody>
          <a:bodyPr>
            <a:normAutofit/>
          </a:bodyPr>
          <a:lstStyle/>
          <a:p>
            <a:pPr algn="l"/>
            <a:r>
              <a:rPr lang="en-US" sz="3200" b="1" dirty="0">
                <a:solidFill>
                  <a:schemeClr val="accent1">
                    <a:lumMod val="50000"/>
                  </a:schemeClr>
                </a:solidFill>
                <a:latin typeface="Times New Roman" panose="02020603050405020304" pitchFamily="18" charset="0"/>
                <a:cs typeface="Times New Roman" panose="02020603050405020304" pitchFamily="18" charset="0"/>
              </a:rPr>
              <a:t>Posts Table</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AA22ECE9-F825-438F-7232-914C49EA5990}"/>
              </a:ext>
            </a:extLst>
          </p:cNvPr>
          <p:cNvSpPr txBox="1">
            <a:spLocks/>
          </p:cNvSpPr>
          <p:nvPr/>
        </p:nvSpPr>
        <p:spPr>
          <a:xfrm>
            <a:off x="1523999" y="3963503"/>
            <a:ext cx="10124050" cy="7596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err="1">
                <a:solidFill>
                  <a:schemeClr val="accent1">
                    <a:lumMod val="50000"/>
                  </a:schemeClr>
                </a:solidFill>
                <a:latin typeface="Times New Roman" panose="02020603050405020304" pitchFamily="18" charset="0"/>
                <a:cs typeface="Times New Roman" panose="02020603050405020304" pitchFamily="18" charset="0"/>
              </a:rPr>
              <a:t>Favourites</a:t>
            </a:r>
            <a:r>
              <a:rPr lang="en-US" sz="3200" b="1" dirty="0">
                <a:solidFill>
                  <a:schemeClr val="accent1">
                    <a:lumMod val="50000"/>
                  </a:schemeClr>
                </a:solidFill>
                <a:latin typeface="Times New Roman" panose="02020603050405020304" pitchFamily="18" charset="0"/>
                <a:cs typeface="Times New Roman" panose="02020603050405020304" pitchFamily="18" charset="0"/>
              </a:rPr>
              <a:t> Table</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4816D70-0503-0371-BF49-C9D8373CD950}"/>
              </a:ext>
            </a:extLst>
          </p:cNvPr>
          <p:cNvPicPr>
            <a:picLocks noChangeAspect="1"/>
          </p:cNvPicPr>
          <p:nvPr/>
        </p:nvPicPr>
        <p:blipFill>
          <a:blip r:embed="rId3"/>
          <a:stretch>
            <a:fillRect/>
          </a:stretch>
        </p:blipFill>
        <p:spPr>
          <a:xfrm>
            <a:off x="1523998" y="970671"/>
            <a:ext cx="9229345" cy="2571947"/>
          </a:xfrm>
          <a:prstGeom prst="rect">
            <a:avLst/>
          </a:prstGeom>
        </p:spPr>
      </p:pic>
      <p:pic>
        <p:nvPicPr>
          <p:cNvPr id="4" name="Picture 3">
            <a:extLst>
              <a:ext uri="{FF2B5EF4-FFF2-40B4-BE49-F238E27FC236}">
                <a16:creationId xmlns:a16="http://schemas.microsoft.com/office/drawing/2014/main" id="{9DC4BB5B-38EF-89DA-7A2E-E59A0F2B8034}"/>
              </a:ext>
            </a:extLst>
          </p:cNvPr>
          <p:cNvPicPr>
            <a:picLocks noChangeAspect="1"/>
          </p:cNvPicPr>
          <p:nvPr/>
        </p:nvPicPr>
        <p:blipFill>
          <a:blip r:embed="rId4"/>
          <a:stretch>
            <a:fillRect/>
          </a:stretch>
        </p:blipFill>
        <p:spPr>
          <a:xfrm>
            <a:off x="1523997" y="4723160"/>
            <a:ext cx="9229345" cy="1840375"/>
          </a:xfrm>
          <a:prstGeom prst="rect">
            <a:avLst/>
          </a:prstGeom>
        </p:spPr>
      </p:pic>
    </p:spTree>
    <p:extLst>
      <p:ext uri="{BB962C8B-B14F-4D97-AF65-F5344CB8AC3E}">
        <p14:creationId xmlns:p14="http://schemas.microsoft.com/office/powerpoint/2010/main" val="1883191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6EA3D-050E-9DC0-FFED-AF7D9C282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BF63E-B8FA-57E8-BF3B-F6B579762BAD}"/>
              </a:ext>
            </a:extLst>
          </p:cNvPr>
          <p:cNvSpPr>
            <a:spLocks noGrp="1"/>
          </p:cNvSpPr>
          <p:nvPr>
            <p:ph type="ctrTitle"/>
          </p:nvPr>
        </p:nvSpPr>
        <p:spPr>
          <a:xfrm>
            <a:off x="1523999" y="211014"/>
            <a:ext cx="10124050" cy="759657"/>
          </a:xfrm>
        </p:spPr>
        <p:txBody>
          <a:bodyPr>
            <a:normAutofit/>
          </a:bodyPr>
          <a:lstStyle/>
          <a:p>
            <a:pPr algn="l"/>
            <a:r>
              <a:rPr lang="en-US" sz="3200" b="1" dirty="0">
                <a:solidFill>
                  <a:schemeClr val="accent1">
                    <a:lumMod val="50000"/>
                  </a:schemeClr>
                </a:solidFill>
                <a:latin typeface="Times New Roman" panose="02020603050405020304" pitchFamily="18" charset="0"/>
                <a:cs typeface="Times New Roman" panose="02020603050405020304" pitchFamily="18" charset="0"/>
              </a:rPr>
              <a:t>Comments Table</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DCF3E3-CB1D-DE06-EEF6-418C6B63D3C1}"/>
              </a:ext>
            </a:extLst>
          </p:cNvPr>
          <p:cNvPicPr>
            <a:picLocks noChangeAspect="1"/>
          </p:cNvPicPr>
          <p:nvPr/>
        </p:nvPicPr>
        <p:blipFill>
          <a:blip r:embed="rId3"/>
          <a:stretch>
            <a:fillRect/>
          </a:stretch>
        </p:blipFill>
        <p:spPr>
          <a:xfrm>
            <a:off x="1523997" y="970670"/>
            <a:ext cx="9393522" cy="1873113"/>
          </a:xfrm>
          <a:prstGeom prst="rect">
            <a:avLst/>
          </a:prstGeom>
        </p:spPr>
      </p:pic>
    </p:spTree>
    <p:extLst>
      <p:ext uri="{BB962C8B-B14F-4D97-AF65-F5344CB8AC3E}">
        <p14:creationId xmlns:p14="http://schemas.microsoft.com/office/powerpoint/2010/main" val="384480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6D37B-7FC1-0FCF-81AC-6A3A635CAFA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590E38D-F9DF-389B-9F7A-56386AF0442B}"/>
              </a:ext>
            </a:extLst>
          </p:cNvPr>
          <p:cNvSpPr>
            <a:spLocks noGrp="1"/>
          </p:cNvSpPr>
          <p:nvPr>
            <p:ph type="ctrTitle"/>
          </p:nvPr>
        </p:nvSpPr>
        <p:spPr>
          <a:xfrm>
            <a:off x="977704" y="2777587"/>
            <a:ext cx="10236591" cy="1302825"/>
          </a:xfrm>
        </p:spPr>
        <p:txBody>
          <a:bodyPr>
            <a:no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IMPLEMENTATION DETAILS</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921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2BB23-9BED-E8A6-7C4E-475C4318C8A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F76441C-AD35-0285-0F1F-1A11CF5484DE}"/>
              </a:ext>
            </a:extLst>
          </p:cNvPr>
          <p:cNvSpPr>
            <a:spLocks noGrp="1"/>
          </p:cNvSpPr>
          <p:nvPr>
            <p:ph type="ctrTitle"/>
          </p:nvPr>
        </p:nvSpPr>
        <p:spPr>
          <a:xfrm>
            <a:off x="977704" y="2777587"/>
            <a:ext cx="10236591" cy="1302825"/>
          </a:xfrm>
        </p:spPr>
        <p:txBody>
          <a:bodyPr>
            <a:no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User Portal</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545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CBB058-BFB6-3A97-CFB2-A2D47FE9D3C9}"/>
              </a:ext>
            </a:extLst>
          </p:cNvPr>
          <p:cNvSpPr txBox="1">
            <a:spLocks/>
          </p:cNvSpPr>
          <p:nvPr/>
        </p:nvSpPr>
        <p:spPr>
          <a:xfrm>
            <a:off x="290732" y="154745"/>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Login Page</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FD8F90C-FB6A-4FF1-6C24-71ECD8D77749}"/>
              </a:ext>
            </a:extLst>
          </p:cNvPr>
          <p:cNvPicPr>
            <a:picLocks noChangeAspect="1"/>
          </p:cNvPicPr>
          <p:nvPr/>
        </p:nvPicPr>
        <p:blipFill>
          <a:blip r:embed="rId2"/>
          <a:stretch>
            <a:fillRect/>
          </a:stretch>
        </p:blipFill>
        <p:spPr>
          <a:xfrm>
            <a:off x="290732" y="534573"/>
            <a:ext cx="11539512" cy="6168682"/>
          </a:xfrm>
          <a:prstGeom prst="rect">
            <a:avLst/>
          </a:prstGeom>
        </p:spPr>
      </p:pic>
    </p:spTree>
    <p:extLst>
      <p:ext uri="{BB962C8B-B14F-4D97-AF65-F5344CB8AC3E}">
        <p14:creationId xmlns:p14="http://schemas.microsoft.com/office/powerpoint/2010/main" val="2513002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D0E264-8165-D043-59DC-923DA2F2C560}"/>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Home Page</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84E4F24-F4B3-3DD5-960E-DA3DF54781A6}"/>
              </a:ext>
            </a:extLst>
          </p:cNvPr>
          <p:cNvPicPr>
            <a:picLocks noChangeAspect="1"/>
          </p:cNvPicPr>
          <p:nvPr/>
        </p:nvPicPr>
        <p:blipFill>
          <a:blip r:embed="rId2"/>
          <a:stretch>
            <a:fillRect/>
          </a:stretch>
        </p:blipFill>
        <p:spPr>
          <a:xfrm>
            <a:off x="276664" y="478301"/>
            <a:ext cx="11638671" cy="6281225"/>
          </a:xfrm>
          <a:prstGeom prst="rect">
            <a:avLst/>
          </a:prstGeom>
        </p:spPr>
      </p:pic>
    </p:spTree>
    <p:extLst>
      <p:ext uri="{BB962C8B-B14F-4D97-AF65-F5344CB8AC3E}">
        <p14:creationId xmlns:p14="http://schemas.microsoft.com/office/powerpoint/2010/main" val="705574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01D6-F271-BEB5-78C0-CA0B2E6839AF}"/>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Create Draft Page</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41C7E5F-8320-4725-9616-5ECFBF51AE6F}"/>
              </a:ext>
            </a:extLst>
          </p:cNvPr>
          <p:cNvPicPr>
            <a:picLocks noChangeAspect="1"/>
          </p:cNvPicPr>
          <p:nvPr/>
        </p:nvPicPr>
        <p:blipFill>
          <a:blip r:embed="rId2"/>
          <a:stretch>
            <a:fillRect/>
          </a:stretch>
        </p:blipFill>
        <p:spPr>
          <a:xfrm>
            <a:off x="276664" y="478301"/>
            <a:ext cx="11638671" cy="6281225"/>
          </a:xfrm>
          <a:prstGeom prst="rect">
            <a:avLst/>
          </a:prstGeom>
        </p:spPr>
      </p:pic>
    </p:spTree>
    <p:extLst>
      <p:ext uri="{BB962C8B-B14F-4D97-AF65-F5344CB8AC3E}">
        <p14:creationId xmlns:p14="http://schemas.microsoft.com/office/powerpoint/2010/main" val="4007773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167F-E203-0A0B-F00C-07CCF39ED62B}"/>
              </a:ext>
            </a:extLst>
          </p:cNvPr>
          <p:cNvSpPr>
            <a:spLocks noGrp="1"/>
          </p:cNvSpPr>
          <p:nvPr>
            <p:ph type="ctrTitle"/>
          </p:nvPr>
        </p:nvSpPr>
        <p:spPr>
          <a:xfrm>
            <a:off x="977704" y="2487168"/>
            <a:ext cx="10236591" cy="1271016"/>
          </a:xfrm>
        </p:spPr>
        <p:txBody>
          <a:bodyPr>
            <a:noAutofit/>
          </a:bodyPr>
          <a:lstStyle/>
          <a:p>
            <a:r>
              <a:rPr lang="en-US" b="1" dirty="0" err="1">
                <a:solidFill>
                  <a:schemeClr val="accent1">
                    <a:lumMod val="50000"/>
                  </a:schemeClr>
                </a:solidFill>
                <a:latin typeface="Times New Roman" panose="02020603050405020304" pitchFamily="18" charset="0"/>
                <a:cs typeface="Times New Roman" panose="02020603050405020304" pitchFamily="18" charset="0"/>
              </a:rPr>
              <a:t>embee</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3286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5CBD-57DA-FF1C-68FF-06F3F481F895}"/>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All Drafts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ECC35DE-21E9-203B-DD28-801A0BB48B96}"/>
              </a:ext>
            </a:extLst>
          </p:cNvPr>
          <p:cNvPicPr>
            <a:picLocks noChangeAspect="1"/>
          </p:cNvPicPr>
          <p:nvPr/>
        </p:nvPicPr>
        <p:blipFill>
          <a:blip r:embed="rId2"/>
          <a:stretch>
            <a:fillRect/>
          </a:stretch>
        </p:blipFill>
        <p:spPr>
          <a:xfrm>
            <a:off x="276664" y="478302"/>
            <a:ext cx="11638671" cy="6281224"/>
          </a:xfrm>
          <a:prstGeom prst="rect">
            <a:avLst/>
          </a:prstGeom>
        </p:spPr>
      </p:pic>
    </p:spTree>
    <p:extLst>
      <p:ext uri="{BB962C8B-B14F-4D97-AF65-F5344CB8AC3E}">
        <p14:creationId xmlns:p14="http://schemas.microsoft.com/office/powerpoint/2010/main" val="2664901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C4F8-8C05-9692-2122-7CD3E7A50969}"/>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Draft Details Page</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6A49B6B-0BE6-5845-D12B-0A7549C0CD6C}"/>
              </a:ext>
            </a:extLst>
          </p:cNvPr>
          <p:cNvPicPr>
            <a:picLocks noChangeAspect="1"/>
          </p:cNvPicPr>
          <p:nvPr/>
        </p:nvPicPr>
        <p:blipFill>
          <a:blip r:embed="rId2"/>
          <a:stretch>
            <a:fillRect/>
          </a:stretch>
        </p:blipFill>
        <p:spPr>
          <a:xfrm>
            <a:off x="276663" y="478302"/>
            <a:ext cx="11638672" cy="6281224"/>
          </a:xfrm>
          <a:prstGeom prst="rect">
            <a:avLst/>
          </a:prstGeom>
        </p:spPr>
      </p:pic>
    </p:spTree>
    <p:extLst>
      <p:ext uri="{BB962C8B-B14F-4D97-AF65-F5344CB8AC3E}">
        <p14:creationId xmlns:p14="http://schemas.microsoft.com/office/powerpoint/2010/main" val="3872744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848AC-41CD-9C69-69FD-70A241999482}"/>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Edit Draft Page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Rectangle 3">
            <a:extLst>
              <a:ext uri="{FF2B5EF4-FFF2-40B4-BE49-F238E27FC236}">
                <a16:creationId xmlns:a16="http://schemas.microsoft.com/office/drawing/2014/main" id="{05BE0129-DFAE-46E7-F3BC-FAE94C0D2E9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4">
            <a:extLst>
              <a:ext uri="{FF2B5EF4-FFF2-40B4-BE49-F238E27FC236}">
                <a16:creationId xmlns:a16="http://schemas.microsoft.com/office/drawing/2014/main" id="{14B355B3-3E68-5CC0-398B-8F7181A0ED96}"/>
              </a:ext>
            </a:extLst>
          </p:cNvPr>
          <p:cNvSpPr>
            <a:spLocks noChangeArrowheads="1"/>
          </p:cNvSpPr>
          <p:nvPr/>
        </p:nvSpPr>
        <p:spPr bwMode="auto">
          <a:xfrm>
            <a:off x="0" y="3743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7819C459-E9AC-448A-B56D-75E574AE2E09}"/>
              </a:ext>
            </a:extLst>
          </p:cNvPr>
          <p:cNvSpPr>
            <a:spLocks noChangeArrowheads="1"/>
          </p:cNvSpPr>
          <p:nvPr/>
        </p:nvSpPr>
        <p:spPr bwMode="auto">
          <a:xfrm>
            <a:off x="0" y="7000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E6A53F71-CCAE-2ADB-A1C5-DF5063BBA2AD}"/>
              </a:ext>
            </a:extLst>
          </p:cNvPr>
          <p:cNvPicPr>
            <a:picLocks noChangeAspect="1"/>
          </p:cNvPicPr>
          <p:nvPr/>
        </p:nvPicPr>
        <p:blipFill>
          <a:blip r:embed="rId2"/>
          <a:stretch>
            <a:fillRect/>
          </a:stretch>
        </p:blipFill>
        <p:spPr>
          <a:xfrm>
            <a:off x="276665" y="485776"/>
            <a:ext cx="11638670" cy="6273746"/>
          </a:xfrm>
          <a:prstGeom prst="rect">
            <a:avLst/>
          </a:prstGeom>
        </p:spPr>
      </p:pic>
    </p:spTree>
    <p:extLst>
      <p:ext uri="{BB962C8B-B14F-4D97-AF65-F5344CB8AC3E}">
        <p14:creationId xmlns:p14="http://schemas.microsoft.com/office/powerpoint/2010/main" val="15667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3F0C-166D-A786-E0D7-5C280A221204}"/>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Create Post Page</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7F84A34-362B-4B20-C7E5-6028F3BDF327}"/>
              </a:ext>
            </a:extLst>
          </p:cNvPr>
          <p:cNvPicPr>
            <a:picLocks noChangeAspect="1"/>
          </p:cNvPicPr>
          <p:nvPr/>
        </p:nvPicPr>
        <p:blipFill>
          <a:blip r:embed="rId2"/>
          <a:stretch>
            <a:fillRect/>
          </a:stretch>
        </p:blipFill>
        <p:spPr>
          <a:xfrm>
            <a:off x="276664" y="478302"/>
            <a:ext cx="11638671" cy="6281224"/>
          </a:xfrm>
          <a:prstGeom prst="rect">
            <a:avLst/>
          </a:prstGeom>
        </p:spPr>
      </p:pic>
    </p:spTree>
    <p:extLst>
      <p:ext uri="{BB962C8B-B14F-4D97-AF65-F5344CB8AC3E}">
        <p14:creationId xmlns:p14="http://schemas.microsoft.com/office/powerpoint/2010/main" val="2549422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151B-F694-CCF1-83B8-8E373B9D0EAE}"/>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All Posts Page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F2C04EC-A614-3E18-C184-A405C975A9A3}"/>
              </a:ext>
            </a:extLst>
          </p:cNvPr>
          <p:cNvPicPr>
            <a:picLocks noChangeAspect="1"/>
          </p:cNvPicPr>
          <p:nvPr/>
        </p:nvPicPr>
        <p:blipFill>
          <a:blip r:embed="rId2"/>
          <a:stretch>
            <a:fillRect/>
          </a:stretch>
        </p:blipFill>
        <p:spPr>
          <a:xfrm>
            <a:off x="276664" y="478302"/>
            <a:ext cx="11638671" cy="6281224"/>
          </a:xfrm>
          <a:prstGeom prst="rect">
            <a:avLst/>
          </a:prstGeom>
        </p:spPr>
      </p:pic>
    </p:spTree>
    <p:extLst>
      <p:ext uri="{BB962C8B-B14F-4D97-AF65-F5344CB8AC3E}">
        <p14:creationId xmlns:p14="http://schemas.microsoft.com/office/powerpoint/2010/main" val="1643597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8796-44B7-B57D-57A1-DE2B9B8D7E28}"/>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Post Details Page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87273A8-69C8-5974-55EE-DD93A5AAFD25}"/>
              </a:ext>
            </a:extLst>
          </p:cNvPr>
          <p:cNvPicPr>
            <a:picLocks noChangeAspect="1"/>
          </p:cNvPicPr>
          <p:nvPr/>
        </p:nvPicPr>
        <p:blipFill>
          <a:blip r:embed="rId2"/>
          <a:stretch>
            <a:fillRect/>
          </a:stretch>
        </p:blipFill>
        <p:spPr>
          <a:xfrm>
            <a:off x="276665" y="478302"/>
            <a:ext cx="11638670" cy="6281224"/>
          </a:xfrm>
          <a:prstGeom prst="rect">
            <a:avLst/>
          </a:prstGeom>
        </p:spPr>
      </p:pic>
    </p:spTree>
    <p:extLst>
      <p:ext uri="{BB962C8B-B14F-4D97-AF65-F5344CB8AC3E}">
        <p14:creationId xmlns:p14="http://schemas.microsoft.com/office/powerpoint/2010/main" val="2370746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B3F475-D67C-E12C-D0B9-A99987ABB75C}"/>
              </a:ext>
            </a:extLst>
          </p:cNvPr>
          <p:cNvPicPr>
            <a:picLocks noChangeAspect="1"/>
          </p:cNvPicPr>
          <p:nvPr/>
        </p:nvPicPr>
        <p:blipFill>
          <a:blip r:embed="rId2"/>
          <a:stretch>
            <a:fillRect/>
          </a:stretch>
        </p:blipFill>
        <p:spPr>
          <a:xfrm>
            <a:off x="422032" y="365760"/>
            <a:ext cx="11347936" cy="6382512"/>
          </a:xfrm>
          <a:prstGeom prst="rect">
            <a:avLst/>
          </a:prstGeom>
        </p:spPr>
      </p:pic>
    </p:spTree>
    <p:extLst>
      <p:ext uri="{BB962C8B-B14F-4D97-AF65-F5344CB8AC3E}">
        <p14:creationId xmlns:p14="http://schemas.microsoft.com/office/powerpoint/2010/main" val="989729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D050-5E93-EB51-1C35-EC1388917C7B}"/>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Edit Post Page</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DAEA7D6-9C7A-7C8C-0083-247C7221C38E}"/>
              </a:ext>
            </a:extLst>
          </p:cNvPr>
          <p:cNvPicPr>
            <a:picLocks noChangeAspect="1"/>
          </p:cNvPicPr>
          <p:nvPr/>
        </p:nvPicPr>
        <p:blipFill>
          <a:blip r:embed="rId2"/>
          <a:stretch>
            <a:fillRect/>
          </a:stretch>
        </p:blipFill>
        <p:spPr>
          <a:xfrm>
            <a:off x="276665" y="478302"/>
            <a:ext cx="11638670" cy="6281224"/>
          </a:xfrm>
          <a:prstGeom prst="rect">
            <a:avLst/>
          </a:prstGeom>
        </p:spPr>
      </p:pic>
    </p:spTree>
    <p:extLst>
      <p:ext uri="{BB962C8B-B14F-4D97-AF65-F5344CB8AC3E}">
        <p14:creationId xmlns:p14="http://schemas.microsoft.com/office/powerpoint/2010/main" val="1075981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2492A-546F-572F-C0D9-169DE999938D}"/>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Mark/Unmark a Post as </a:t>
            </a:r>
            <a:r>
              <a:rPr lang="en-US" sz="2400" b="1" dirty="0" err="1">
                <a:solidFill>
                  <a:schemeClr val="accent1">
                    <a:lumMod val="50000"/>
                  </a:schemeClr>
                </a:solidFill>
                <a:latin typeface="Times New Roman" panose="02020603050405020304" pitchFamily="18" charset="0"/>
                <a:cs typeface="Times New Roman" panose="02020603050405020304" pitchFamily="18" charset="0"/>
              </a:rPr>
              <a:t>Favourite</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09B19DD-E41E-E39E-F6C6-8EFC431604E6}"/>
              </a:ext>
            </a:extLst>
          </p:cNvPr>
          <p:cNvPicPr>
            <a:picLocks noChangeAspect="1"/>
          </p:cNvPicPr>
          <p:nvPr/>
        </p:nvPicPr>
        <p:blipFill>
          <a:blip r:embed="rId2"/>
          <a:stretch>
            <a:fillRect/>
          </a:stretch>
        </p:blipFill>
        <p:spPr>
          <a:xfrm>
            <a:off x="276664" y="478302"/>
            <a:ext cx="11638671" cy="6281224"/>
          </a:xfrm>
          <a:prstGeom prst="rect">
            <a:avLst/>
          </a:prstGeom>
        </p:spPr>
      </p:pic>
    </p:spTree>
    <p:extLst>
      <p:ext uri="{BB962C8B-B14F-4D97-AF65-F5344CB8AC3E}">
        <p14:creationId xmlns:p14="http://schemas.microsoft.com/office/powerpoint/2010/main" val="421340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7E40-3972-FD44-5ED0-04819657631E}"/>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solidFill>
                  <a:schemeClr val="accent1">
                    <a:lumMod val="50000"/>
                  </a:schemeClr>
                </a:solidFill>
                <a:latin typeface="Times New Roman" panose="02020603050405020304" pitchFamily="18" charset="0"/>
                <a:cs typeface="Times New Roman" panose="02020603050405020304" pitchFamily="18" charset="0"/>
              </a:rPr>
              <a:t>Favourites</a:t>
            </a:r>
            <a:r>
              <a:rPr lang="en-US" sz="2400" b="1" dirty="0">
                <a:solidFill>
                  <a:schemeClr val="accent1">
                    <a:lumMod val="50000"/>
                  </a:schemeClr>
                </a:solidFill>
                <a:latin typeface="Times New Roman" panose="02020603050405020304" pitchFamily="18" charset="0"/>
                <a:cs typeface="Times New Roman" panose="02020603050405020304" pitchFamily="18" charset="0"/>
              </a:rPr>
              <a:t> Page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F3A1A58-9711-2E5F-3CE8-3EFD01EF9BCE}"/>
              </a:ext>
            </a:extLst>
          </p:cNvPr>
          <p:cNvPicPr>
            <a:picLocks noChangeAspect="1"/>
          </p:cNvPicPr>
          <p:nvPr/>
        </p:nvPicPr>
        <p:blipFill>
          <a:blip r:embed="rId2"/>
          <a:stretch>
            <a:fillRect/>
          </a:stretch>
        </p:blipFill>
        <p:spPr>
          <a:xfrm>
            <a:off x="276665" y="478302"/>
            <a:ext cx="11638670" cy="6281224"/>
          </a:xfrm>
          <a:prstGeom prst="rect">
            <a:avLst/>
          </a:prstGeom>
        </p:spPr>
      </p:pic>
    </p:spTree>
    <p:extLst>
      <p:ext uri="{BB962C8B-B14F-4D97-AF65-F5344CB8AC3E}">
        <p14:creationId xmlns:p14="http://schemas.microsoft.com/office/powerpoint/2010/main" val="1545501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37BB-78E7-06CF-0121-94FFF47E88D2}"/>
              </a:ext>
            </a:extLst>
          </p:cNvPr>
          <p:cNvSpPr>
            <a:spLocks noGrp="1"/>
          </p:cNvSpPr>
          <p:nvPr>
            <p:ph type="ctrTitle"/>
          </p:nvPr>
        </p:nvSpPr>
        <p:spPr>
          <a:xfrm>
            <a:off x="1523999" y="422029"/>
            <a:ext cx="3807655" cy="583883"/>
          </a:xfrm>
        </p:spPr>
        <p:txBody>
          <a:bodyPr>
            <a:normAutofit/>
          </a:bodyPr>
          <a:lstStyle/>
          <a:p>
            <a:pPr algn="l"/>
            <a:r>
              <a:rPr lang="en-US" sz="3200" b="1" dirty="0">
                <a:solidFill>
                  <a:schemeClr val="accent1">
                    <a:lumMod val="50000"/>
                  </a:schemeClr>
                </a:solidFill>
                <a:latin typeface="Times New Roman" panose="02020603050405020304" pitchFamily="18" charset="0"/>
                <a:cs typeface="Times New Roman" panose="02020603050405020304" pitchFamily="18" charset="0"/>
              </a:rPr>
              <a:t>INTRODUCTION</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27D5954-1C5C-A611-AA5B-96ED7854E76F}"/>
              </a:ext>
            </a:extLst>
          </p:cNvPr>
          <p:cNvSpPr>
            <a:spLocks noGrp="1"/>
          </p:cNvSpPr>
          <p:nvPr>
            <p:ph type="subTitle" idx="1"/>
          </p:nvPr>
        </p:nvSpPr>
        <p:spPr>
          <a:xfrm>
            <a:off x="1523999" y="1280160"/>
            <a:ext cx="9195583" cy="5155810"/>
          </a:xfrm>
        </p:spPr>
        <p:txBody>
          <a:bodyPr/>
          <a:lstStyle/>
          <a:p>
            <a:pPr marL="342900" indent="-342900" algn="just">
              <a:buFont typeface="Wingdings" panose="05000000000000000000" pitchFamily="2" charset="2"/>
              <a:buChar char="v"/>
            </a:pPr>
            <a:r>
              <a:rPr lang="en-US" sz="2400" dirty="0" err="1">
                <a:effectLst/>
                <a:latin typeface="Times New Roman" panose="02020603050405020304" pitchFamily="18" charset="0"/>
                <a:ea typeface="Calibri" panose="020F0502020204030204" pitchFamily="34" charset="0"/>
              </a:rPr>
              <a:t>embee</a:t>
            </a:r>
            <a:r>
              <a:rPr lang="en-US" sz="2400" dirty="0">
                <a:effectLst/>
                <a:latin typeface="Times New Roman" panose="02020603050405020304" pitchFamily="18" charset="0"/>
                <a:ea typeface="Calibri" panose="020F0502020204030204" pitchFamily="34" charset="0"/>
              </a:rPr>
              <a:t> is a blogging platform that allows users to create, manage, and share their content seamlessly. It enables users to register, log in, and maintain their own profile. Users can create posts, save drafts, edit or delete them, and publish drafts when ready. It supports adding, editing, and deleting comments on posts, as well as marking and unmarking posts as </a:t>
            </a:r>
            <a:r>
              <a:rPr lang="en-US" sz="2400" dirty="0" err="1">
                <a:effectLst/>
                <a:latin typeface="Times New Roman" panose="02020603050405020304" pitchFamily="18" charset="0"/>
                <a:ea typeface="Calibri" panose="020F0502020204030204" pitchFamily="34" charset="0"/>
              </a:rPr>
              <a:t>favourites</a:t>
            </a:r>
            <a:r>
              <a:rPr lang="en-US" sz="2400" dirty="0">
                <a:effectLst/>
                <a:latin typeface="Times New Roman" panose="02020603050405020304" pitchFamily="18" charset="0"/>
                <a:ea typeface="Calibri" panose="020F0502020204030204" pitchFamily="34" charset="0"/>
              </a:rPr>
              <a:t> for quick access later. The system provides a smooth and responsive interface for easy navigation and ensures a complete CRUD experience for posts, drafts, and comments.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67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301A9-5FF6-95A6-13F5-698175F3C439}"/>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New Comment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A2E6B71-03AE-08F3-74CF-6FDA42127F9F}"/>
              </a:ext>
            </a:extLst>
          </p:cNvPr>
          <p:cNvPicPr>
            <a:picLocks noChangeAspect="1"/>
          </p:cNvPicPr>
          <p:nvPr/>
        </p:nvPicPr>
        <p:blipFill>
          <a:blip r:embed="rId2"/>
          <a:stretch>
            <a:fillRect/>
          </a:stretch>
        </p:blipFill>
        <p:spPr>
          <a:xfrm>
            <a:off x="276664" y="478301"/>
            <a:ext cx="11638671" cy="6281225"/>
          </a:xfrm>
          <a:prstGeom prst="rect">
            <a:avLst/>
          </a:prstGeom>
        </p:spPr>
      </p:pic>
    </p:spTree>
    <p:extLst>
      <p:ext uri="{BB962C8B-B14F-4D97-AF65-F5344CB8AC3E}">
        <p14:creationId xmlns:p14="http://schemas.microsoft.com/office/powerpoint/2010/main" val="1286887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D11546-E2F7-B66A-B51E-F61A63D9CA47}"/>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All Comments on a Post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EBA061C-FA9E-996F-DC9E-244FD9238A31}"/>
              </a:ext>
            </a:extLst>
          </p:cNvPr>
          <p:cNvPicPr>
            <a:picLocks noChangeAspect="1"/>
          </p:cNvPicPr>
          <p:nvPr/>
        </p:nvPicPr>
        <p:blipFill>
          <a:blip r:embed="rId2"/>
          <a:stretch>
            <a:fillRect/>
          </a:stretch>
        </p:blipFill>
        <p:spPr>
          <a:xfrm>
            <a:off x="276665" y="478302"/>
            <a:ext cx="11638670" cy="6281224"/>
          </a:xfrm>
          <a:prstGeom prst="rect">
            <a:avLst/>
          </a:prstGeom>
        </p:spPr>
      </p:pic>
    </p:spTree>
    <p:extLst>
      <p:ext uri="{BB962C8B-B14F-4D97-AF65-F5344CB8AC3E}">
        <p14:creationId xmlns:p14="http://schemas.microsoft.com/office/powerpoint/2010/main" val="3314300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B1AD6-CA27-46F9-B2CE-79125DDDB138}"/>
              </a:ext>
            </a:extLst>
          </p:cNvPr>
          <p:cNvSpPr txBox="1">
            <a:spLocks/>
          </p:cNvSpPr>
          <p:nvPr/>
        </p:nvSpPr>
        <p:spPr>
          <a:xfrm>
            <a:off x="276665" y="98474"/>
            <a:ext cx="10124050" cy="7596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Edit Comment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B4BB8F4-6735-9737-3C5C-E4407F9F121E}"/>
              </a:ext>
            </a:extLst>
          </p:cNvPr>
          <p:cNvPicPr>
            <a:picLocks noChangeAspect="1"/>
          </p:cNvPicPr>
          <p:nvPr/>
        </p:nvPicPr>
        <p:blipFill>
          <a:blip r:embed="rId2"/>
          <a:stretch>
            <a:fillRect/>
          </a:stretch>
        </p:blipFill>
        <p:spPr>
          <a:xfrm>
            <a:off x="276665" y="478302"/>
            <a:ext cx="11638670" cy="6281224"/>
          </a:xfrm>
          <a:prstGeom prst="rect">
            <a:avLst/>
          </a:prstGeom>
        </p:spPr>
      </p:pic>
    </p:spTree>
    <p:extLst>
      <p:ext uri="{BB962C8B-B14F-4D97-AF65-F5344CB8AC3E}">
        <p14:creationId xmlns:p14="http://schemas.microsoft.com/office/powerpoint/2010/main" val="968820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10352-394C-AD3B-C1D8-6D658525F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F0553-DD16-2840-E0AB-9583B14C5AE1}"/>
              </a:ext>
            </a:extLst>
          </p:cNvPr>
          <p:cNvSpPr>
            <a:spLocks noGrp="1"/>
          </p:cNvSpPr>
          <p:nvPr>
            <p:ph type="ctrTitle"/>
          </p:nvPr>
        </p:nvSpPr>
        <p:spPr>
          <a:xfrm>
            <a:off x="1523999" y="211014"/>
            <a:ext cx="10124050" cy="759657"/>
          </a:xfrm>
        </p:spPr>
        <p:txBody>
          <a:bodyPr>
            <a:normAutofit/>
          </a:bodyPr>
          <a:lstStyle/>
          <a:p>
            <a:pPr algn="l"/>
            <a:r>
              <a:rPr lang="en-US" sz="3200" b="1" dirty="0">
                <a:solidFill>
                  <a:schemeClr val="accent1">
                    <a:lumMod val="50000"/>
                  </a:schemeClr>
                </a:solidFill>
                <a:latin typeface="Times New Roman" panose="02020603050405020304" pitchFamily="18" charset="0"/>
                <a:cs typeface="Times New Roman" panose="02020603050405020304" pitchFamily="18" charset="0"/>
              </a:rPr>
              <a:t>BIBLIOGRAPHY</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A2171C7-F248-41C2-E7F9-BDE5DCA8277E}"/>
              </a:ext>
            </a:extLst>
          </p:cNvPr>
          <p:cNvSpPr>
            <a:spLocks noGrp="1"/>
          </p:cNvSpPr>
          <p:nvPr>
            <p:ph type="subTitle" idx="1"/>
          </p:nvPr>
        </p:nvSpPr>
        <p:spPr>
          <a:xfrm>
            <a:off x="1523999" y="1280160"/>
            <a:ext cx="10124050" cy="5577840"/>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Search Engine : </a:t>
            </a:r>
            <a:r>
              <a:rPr kumimoji="0" lang="en-US"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Google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Online Resources:</a:t>
            </a: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https://react.dev/</a:t>
            </a: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lang="en-US" sz="2400" dirty="0">
                <a:solidFill>
                  <a:prstClr val="black"/>
                </a:solidFill>
                <a:latin typeface="Times New Roman" panose="02020603050405020304" pitchFamily="18" charset="0"/>
                <a:cs typeface="Times New Roman" panose="02020603050405020304" pitchFamily="18" charset="0"/>
              </a:rPr>
              <a:t>https://tailwind.com/docs</a:t>
            </a: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lang="en-US" sz="2400" dirty="0">
                <a:solidFill>
                  <a:prstClr val="black"/>
                </a:solidFill>
                <a:latin typeface="Times New Roman" panose="02020603050405020304" pitchFamily="18" charset="0"/>
                <a:cs typeface="Times New Roman" panose="02020603050405020304" pitchFamily="18" charset="0"/>
              </a:rPr>
              <a:t>https://www.w3schools.com/</a:t>
            </a:r>
          </a:p>
          <a:p>
            <a:pPr marL="800100" lvl="1" indent="-342900" algn="l">
              <a:buFont typeface="Wingdings" panose="05000000000000000000" pitchFamily="2" charset="2"/>
              <a:buChar char="§"/>
              <a:defRPr/>
            </a:pPr>
            <a:r>
              <a:rPr lang="en-US" sz="2400" dirty="0">
                <a:solidFill>
                  <a:prstClr val="black"/>
                </a:solidFill>
                <a:latin typeface="Times New Roman" panose="02020603050405020304" pitchFamily="18" charset="0"/>
                <a:cs typeface="Times New Roman" panose="02020603050405020304" pitchFamily="18" charset="0"/>
              </a:rPr>
              <a:t>https://www.php.net/docs.php</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lang="en-US" sz="2400" dirty="0">
                <a:solidFill>
                  <a:prstClr val="black"/>
                </a:solidFill>
                <a:latin typeface="Times New Roman" panose="02020603050405020304" pitchFamily="18" charset="0"/>
                <a:cs typeface="Times New Roman" panose="02020603050405020304" pitchFamily="18" charset="0"/>
              </a:rPr>
              <a:t>https://developer.mozilla.org/</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R="0" lvl="0" algn="l" defTabSz="914400" rtl="0" eaLnBrk="1" fontAlgn="auto" latinLnBrk="0" hangingPunct="1">
              <a:lnSpc>
                <a:spcPct val="90000"/>
              </a:lnSpc>
              <a:spcBef>
                <a:spcPts val="1000"/>
              </a:spcBef>
              <a:spcAft>
                <a:spcPts val="0"/>
              </a:spcAft>
              <a:buClrTx/>
              <a:buSzTx/>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673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32E53-2673-4DE9-CBDA-27E8AA299F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828D6-CC1A-B71A-FEE9-4F60075547D9}"/>
              </a:ext>
            </a:extLst>
          </p:cNvPr>
          <p:cNvSpPr>
            <a:spLocks noGrp="1"/>
          </p:cNvSpPr>
          <p:nvPr>
            <p:ph type="ctrTitle"/>
          </p:nvPr>
        </p:nvSpPr>
        <p:spPr>
          <a:xfrm>
            <a:off x="1523999" y="211014"/>
            <a:ext cx="10306930" cy="759657"/>
          </a:xfrm>
        </p:spPr>
        <p:txBody>
          <a:bodyPr>
            <a:normAutofit/>
          </a:bodyPr>
          <a:lstStyle/>
          <a:p>
            <a:pPr algn="l"/>
            <a:r>
              <a:rPr lang="en-US" sz="3200" b="1" dirty="0">
                <a:solidFill>
                  <a:schemeClr val="accent1">
                    <a:lumMod val="50000"/>
                  </a:schemeClr>
                </a:solidFill>
                <a:latin typeface="Times New Roman" panose="02020603050405020304" pitchFamily="18" charset="0"/>
                <a:cs typeface="Times New Roman" panose="02020603050405020304" pitchFamily="18" charset="0"/>
              </a:rPr>
              <a:t>PROJECT USERS AND FUNCTIONALITIES</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19A75CE-4EA8-7B45-66D3-0DFC73D0A3B4}"/>
              </a:ext>
            </a:extLst>
          </p:cNvPr>
          <p:cNvSpPr>
            <a:spLocks noGrp="1"/>
          </p:cNvSpPr>
          <p:nvPr>
            <p:ph type="subTitle" idx="1"/>
          </p:nvPr>
        </p:nvSpPr>
        <p:spPr>
          <a:xfrm>
            <a:off x="1523999" y="1280160"/>
            <a:ext cx="10124050" cy="5577840"/>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User</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Register and log in using email and password</a:t>
            </a: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 edit, and delete drafts</a:t>
            </a: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Publish drafts into posts</a:t>
            </a: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 edit and delete posts</a:t>
            </a: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Mark and unmark posts as </a:t>
            </a:r>
            <a:r>
              <a:rPr kumimoji="0" lang="en-US" sz="22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favourites</a:t>
            </a: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Add, edit and delete comments on posts</a:t>
            </a: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View all posts and posts details</a:t>
            </a: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View own drafts, posts and </a:t>
            </a:r>
            <a:r>
              <a:rPr kumimoji="0" lang="en-US" sz="22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favourites</a:t>
            </a: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Log out securely</a:t>
            </a:r>
          </a:p>
        </p:txBody>
      </p:sp>
    </p:spTree>
    <p:extLst>
      <p:ext uri="{BB962C8B-B14F-4D97-AF65-F5344CB8AC3E}">
        <p14:creationId xmlns:p14="http://schemas.microsoft.com/office/powerpoint/2010/main" val="686493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D6471-11D6-E00F-4A2B-E0E26C62D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0A68A-B4C8-3054-D1BF-CBF965A912DD}"/>
              </a:ext>
            </a:extLst>
          </p:cNvPr>
          <p:cNvSpPr>
            <a:spLocks noGrp="1"/>
          </p:cNvSpPr>
          <p:nvPr>
            <p:ph type="ctrTitle"/>
          </p:nvPr>
        </p:nvSpPr>
        <p:spPr>
          <a:xfrm>
            <a:off x="1523999" y="211014"/>
            <a:ext cx="10124050" cy="759657"/>
          </a:xfrm>
        </p:spPr>
        <p:txBody>
          <a:bodyPr>
            <a:normAutofit/>
          </a:bodyPr>
          <a:lstStyle/>
          <a:p>
            <a:pPr algn="l"/>
            <a:r>
              <a:rPr lang="en-US" sz="3200" b="1" dirty="0">
                <a:solidFill>
                  <a:schemeClr val="accent1">
                    <a:lumMod val="50000"/>
                  </a:schemeClr>
                </a:solidFill>
                <a:latin typeface="Times New Roman" panose="02020603050405020304" pitchFamily="18" charset="0"/>
                <a:cs typeface="Times New Roman" panose="02020603050405020304" pitchFamily="18" charset="0"/>
              </a:rPr>
              <a:t>PROJECT PROFILE</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8913BE2A-A3A0-3AB5-A02F-22A076B42AE7}"/>
              </a:ext>
            </a:extLst>
          </p:cNvPr>
          <p:cNvGraphicFramePr>
            <a:graphicFrameLocks noGrp="1"/>
          </p:cNvGraphicFramePr>
          <p:nvPr>
            <p:extLst>
              <p:ext uri="{D42A27DB-BD31-4B8C-83A1-F6EECF244321}">
                <p14:modId xmlns:p14="http://schemas.microsoft.com/office/powerpoint/2010/main" val="1219358286"/>
              </p:ext>
            </p:extLst>
          </p:nvPr>
        </p:nvGraphicFramePr>
        <p:xfrm>
          <a:off x="1730325" y="1477107"/>
          <a:ext cx="9917723" cy="4473525"/>
        </p:xfrm>
        <a:graphic>
          <a:graphicData uri="http://schemas.openxmlformats.org/drawingml/2006/table">
            <a:tbl>
              <a:tblPr firstRow="1" firstCol="1" bandRow="1"/>
              <a:tblGrid>
                <a:gridCol w="3736778">
                  <a:extLst>
                    <a:ext uri="{9D8B030D-6E8A-4147-A177-3AD203B41FA5}">
                      <a16:colId xmlns:a16="http://schemas.microsoft.com/office/drawing/2014/main" val="330715045"/>
                    </a:ext>
                  </a:extLst>
                </a:gridCol>
                <a:gridCol w="6180945">
                  <a:extLst>
                    <a:ext uri="{9D8B030D-6E8A-4147-A177-3AD203B41FA5}">
                      <a16:colId xmlns:a16="http://schemas.microsoft.com/office/drawing/2014/main" val="2226339127"/>
                    </a:ext>
                  </a:extLst>
                </a:gridCol>
              </a:tblGrid>
              <a:tr h="639075">
                <a:tc>
                  <a:txBody>
                    <a:bodyPr/>
                    <a:lstStyle/>
                    <a:p>
                      <a:pPr>
                        <a:lnSpc>
                          <a:spcPct val="107000"/>
                        </a:lnSpc>
                        <a:spcAft>
                          <a:spcPts val="800"/>
                        </a:spcAft>
                        <a:buNone/>
                      </a:pPr>
                      <a:r>
                        <a:rPr lang="en-US" sz="2400" b="1">
                          <a:effectLst/>
                          <a:latin typeface="Times New Roman" panose="02020603050405020304" pitchFamily="18" charset="0"/>
                          <a:ea typeface="Calibri" panose="020F0502020204030204" pitchFamily="34" charset="0"/>
                          <a:cs typeface="Shruti" panose="020B0502040204020203" pitchFamily="34" charset="0"/>
                        </a:rPr>
                        <a:t>Project Title</a:t>
                      </a:r>
                      <a:endParaRPr lang="en-IN" sz="24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buNone/>
                      </a:pPr>
                      <a:r>
                        <a:rPr lang="en-US" sz="2400" dirty="0" err="1">
                          <a:effectLst/>
                          <a:latin typeface="Times New Roman" panose="02020603050405020304" pitchFamily="18" charset="0"/>
                          <a:ea typeface="Calibri" panose="020F0502020204030204" pitchFamily="34" charset="0"/>
                          <a:cs typeface="Shruti" panose="020B0502040204020203" pitchFamily="34" charset="0"/>
                        </a:rPr>
                        <a:t>embee</a:t>
                      </a:r>
                      <a:endParaRPr lang="en-IN" sz="24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6788596"/>
                  </a:ext>
                </a:extLst>
              </a:tr>
              <a:tr h="639075">
                <a:tc>
                  <a:txBody>
                    <a:bodyPr/>
                    <a:lstStyle/>
                    <a:p>
                      <a:pPr>
                        <a:lnSpc>
                          <a:spcPct val="107000"/>
                        </a:lnSpc>
                        <a:spcAft>
                          <a:spcPts val="800"/>
                        </a:spcAft>
                        <a:buNone/>
                      </a:pPr>
                      <a:r>
                        <a:rPr lang="en-US" sz="2400" b="1">
                          <a:effectLst/>
                          <a:latin typeface="Times New Roman" panose="02020603050405020304" pitchFamily="18" charset="0"/>
                          <a:ea typeface="Calibri" panose="020F0502020204030204" pitchFamily="34" charset="0"/>
                          <a:cs typeface="Shruti" panose="020B0502040204020203" pitchFamily="34" charset="0"/>
                        </a:rPr>
                        <a:t>Project Type</a:t>
                      </a:r>
                      <a:endParaRPr lang="en-IN" sz="24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buNone/>
                      </a:pPr>
                      <a:r>
                        <a:rPr lang="en-US" sz="2400">
                          <a:effectLst/>
                          <a:latin typeface="Times New Roman" panose="02020603050405020304" pitchFamily="18" charset="0"/>
                          <a:ea typeface="Calibri" panose="020F0502020204030204" pitchFamily="34" charset="0"/>
                          <a:cs typeface="Shruti" panose="020B0502040204020203" pitchFamily="34" charset="0"/>
                        </a:rPr>
                        <a:t>Web Application</a:t>
                      </a:r>
                      <a:endParaRPr lang="en-IN" sz="24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67876465"/>
                  </a:ext>
                </a:extLst>
              </a:tr>
              <a:tr h="639075">
                <a:tc>
                  <a:txBody>
                    <a:bodyPr/>
                    <a:lstStyle/>
                    <a:p>
                      <a:pPr>
                        <a:lnSpc>
                          <a:spcPct val="107000"/>
                        </a:lnSpc>
                        <a:spcAft>
                          <a:spcPts val="800"/>
                        </a:spcAft>
                        <a:buNone/>
                      </a:pPr>
                      <a:r>
                        <a:rPr lang="en-US" sz="2400" b="1">
                          <a:effectLst/>
                          <a:latin typeface="Times New Roman" panose="02020603050405020304" pitchFamily="18" charset="0"/>
                          <a:ea typeface="Calibri" panose="020F0502020204030204" pitchFamily="34" charset="0"/>
                          <a:cs typeface="Shruti" panose="020B0502040204020203" pitchFamily="34" charset="0"/>
                        </a:rPr>
                        <a:t>Font End Technologies</a:t>
                      </a:r>
                      <a:endParaRPr lang="en-IN" sz="24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buNone/>
                      </a:pPr>
                      <a:r>
                        <a:rPr lang="en-US" sz="2400" dirty="0">
                          <a:effectLst/>
                          <a:latin typeface="Times New Roman" panose="02020603050405020304" pitchFamily="18" charset="0"/>
                          <a:ea typeface="Calibri" panose="020F0502020204030204" pitchFamily="34" charset="0"/>
                          <a:cs typeface="Shruti" panose="020B0502040204020203" pitchFamily="34" charset="0"/>
                        </a:rPr>
                        <a:t>React</a:t>
                      </a:r>
                      <a:endParaRPr lang="en-IN" sz="24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502708"/>
                  </a:ext>
                </a:extLst>
              </a:tr>
              <a:tr h="639075">
                <a:tc>
                  <a:txBody>
                    <a:bodyPr/>
                    <a:lstStyle/>
                    <a:p>
                      <a:pPr>
                        <a:lnSpc>
                          <a:spcPct val="107000"/>
                        </a:lnSpc>
                        <a:spcAft>
                          <a:spcPts val="800"/>
                        </a:spcAft>
                        <a:buNone/>
                      </a:pPr>
                      <a:r>
                        <a:rPr lang="en-US" sz="2400" b="1">
                          <a:effectLst/>
                          <a:latin typeface="Times New Roman" panose="02020603050405020304" pitchFamily="18" charset="0"/>
                          <a:ea typeface="Calibri" panose="020F0502020204030204" pitchFamily="34" charset="0"/>
                          <a:cs typeface="Shruti" panose="020B0502040204020203" pitchFamily="34" charset="0"/>
                        </a:rPr>
                        <a:t>Back End Technologies</a:t>
                      </a:r>
                      <a:endParaRPr lang="en-IN" sz="24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buNone/>
                      </a:pPr>
                      <a:r>
                        <a:rPr lang="en-US" sz="2400" dirty="0">
                          <a:effectLst/>
                          <a:latin typeface="Times New Roman" panose="02020603050405020304" pitchFamily="18" charset="0"/>
                          <a:ea typeface="Calibri" panose="020F0502020204030204" pitchFamily="34" charset="0"/>
                          <a:cs typeface="Shruti" panose="020B0502040204020203" pitchFamily="34" charset="0"/>
                        </a:rPr>
                        <a:t>PHP, MySQL</a:t>
                      </a:r>
                      <a:endParaRPr lang="en-IN" sz="24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7529187"/>
                  </a:ext>
                </a:extLst>
              </a:tr>
              <a:tr h="639075">
                <a:tc>
                  <a:txBody>
                    <a:bodyPr/>
                    <a:lstStyle/>
                    <a:p>
                      <a:pPr>
                        <a:lnSpc>
                          <a:spcPct val="107000"/>
                        </a:lnSpc>
                        <a:spcAft>
                          <a:spcPts val="800"/>
                        </a:spcAft>
                        <a:buNone/>
                      </a:pPr>
                      <a:r>
                        <a:rPr lang="en-US" sz="2400" b="1">
                          <a:effectLst/>
                          <a:latin typeface="Times New Roman" panose="02020603050405020304" pitchFamily="18" charset="0"/>
                          <a:ea typeface="Calibri" panose="020F0502020204030204" pitchFamily="34" charset="0"/>
                          <a:cs typeface="Shruti" panose="020B0502040204020203" pitchFamily="34" charset="0"/>
                        </a:rPr>
                        <a:t>Duration</a:t>
                      </a:r>
                      <a:endParaRPr lang="en-IN" sz="24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buNone/>
                      </a:pPr>
                      <a:r>
                        <a:rPr lang="en-US" sz="2400" dirty="0">
                          <a:effectLst/>
                          <a:latin typeface="Times New Roman" panose="02020603050405020304" pitchFamily="18" charset="0"/>
                          <a:ea typeface="Calibri" panose="020F0502020204030204" pitchFamily="34" charset="0"/>
                          <a:cs typeface="Shruti" panose="020B0502040204020203" pitchFamily="34" charset="0"/>
                        </a:rPr>
                        <a:t>3 Months</a:t>
                      </a:r>
                      <a:endParaRPr lang="en-IN" sz="24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9378052"/>
                  </a:ext>
                </a:extLst>
              </a:tr>
              <a:tr h="639075">
                <a:tc>
                  <a:txBody>
                    <a:bodyPr/>
                    <a:lstStyle/>
                    <a:p>
                      <a:pPr>
                        <a:lnSpc>
                          <a:spcPct val="107000"/>
                        </a:lnSpc>
                        <a:spcAft>
                          <a:spcPts val="800"/>
                        </a:spcAft>
                        <a:buNone/>
                      </a:pPr>
                      <a:r>
                        <a:rPr lang="en-US" sz="2400" b="1">
                          <a:effectLst/>
                          <a:latin typeface="Times New Roman" panose="02020603050405020304" pitchFamily="18" charset="0"/>
                          <a:ea typeface="Calibri" panose="020F0502020204030204" pitchFamily="34" charset="0"/>
                          <a:cs typeface="Shruti" panose="020B0502040204020203" pitchFamily="34" charset="0"/>
                        </a:rPr>
                        <a:t>Internal Guide</a:t>
                      </a:r>
                      <a:endParaRPr lang="en-IN" sz="24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buNone/>
                      </a:pPr>
                      <a:r>
                        <a:rPr lang="en-US" sz="2400" dirty="0">
                          <a:effectLst/>
                          <a:latin typeface="Times New Roman" panose="02020603050405020304" pitchFamily="18" charset="0"/>
                          <a:ea typeface="Calibri" panose="020F0502020204030204" pitchFamily="34" charset="0"/>
                          <a:cs typeface="Shruti" panose="020B0502040204020203" pitchFamily="34" charset="0"/>
                        </a:rPr>
                        <a:t>Pritesh Sir</a:t>
                      </a:r>
                      <a:endParaRPr lang="en-IN" sz="24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8514468"/>
                  </a:ext>
                </a:extLst>
              </a:tr>
              <a:tr h="639075">
                <a:tc>
                  <a:txBody>
                    <a:bodyPr/>
                    <a:lstStyle/>
                    <a:p>
                      <a:pPr>
                        <a:lnSpc>
                          <a:spcPct val="107000"/>
                        </a:lnSpc>
                        <a:spcAft>
                          <a:spcPts val="800"/>
                        </a:spcAft>
                        <a:buNone/>
                      </a:pPr>
                      <a:r>
                        <a:rPr lang="en-US" sz="2400" b="1" dirty="0">
                          <a:effectLst/>
                          <a:latin typeface="Times New Roman" panose="02020603050405020304" pitchFamily="18" charset="0"/>
                          <a:ea typeface="Calibri" panose="020F0502020204030204" pitchFamily="34" charset="0"/>
                          <a:cs typeface="Shruti" panose="020B0502040204020203" pitchFamily="34" charset="0"/>
                        </a:rPr>
                        <a:t>Submitted By</a:t>
                      </a:r>
                      <a:endParaRPr lang="en-IN" sz="24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buNone/>
                      </a:pPr>
                      <a:r>
                        <a:rPr lang="en-US" sz="2400" dirty="0">
                          <a:effectLst/>
                          <a:latin typeface="Times New Roman" panose="02020603050405020304" pitchFamily="18" charset="0"/>
                          <a:ea typeface="Calibri" panose="020F0502020204030204" pitchFamily="34" charset="0"/>
                          <a:cs typeface="Shruti" panose="020B0502040204020203" pitchFamily="34" charset="0"/>
                        </a:rPr>
                        <a:t>Shubham Mohapatra</a:t>
                      </a:r>
                      <a:endParaRPr lang="en-IN" sz="24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9613351"/>
                  </a:ext>
                </a:extLst>
              </a:tr>
            </a:tbl>
          </a:graphicData>
        </a:graphic>
      </p:graphicFrame>
    </p:spTree>
    <p:extLst>
      <p:ext uri="{BB962C8B-B14F-4D97-AF65-F5344CB8AC3E}">
        <p14:creationId xmlns:p14="http://schemas.microsoft.com/office/powerpoint/2010/main" val="126423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ED97B-4F7C-D0F2-7032-3AE97100DAD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196313C-A31C-38FD-0BA8-3F9A6DDB919D}"/>
              </a:ext>
            </a:extLst>
          </p:cNvPr>
          <p:cNvSpPr>
            <a:spLocks noGrp="1"/>
          </p:cNvSpPr>
          <p:nvPr>
            <p:ph type="ctrTitle"/>
          </p:nvPr>
        </p:nvSpPr>
        <p:spPr>
          <a:xfrm>
            <a:off x="977704" y="2777587"/>
            <a:ext cx="10236591" cy="1302825"/>
          </a:xfrm>
        </p:spPr>
        <p:txBody>
          <a:bodyPr>
            <a:no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DATA FLOW DIAGRAM</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806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17708-0A23-2659-AD74-366ED65CD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D6615-6ECC-DB83-0741-DDB675F5AB82}"/>
              </a:ext>
            </a:extLst>
          </p:cNvPr>
          <p:cNvSpPr>
            <a:spLocks noGrp="1"/>
          </p:cNvSpPr>
          <p:nvPr>
            <p:ph type="ctrTitle"/>
          </p:nvPr>
        </p:nvSpPr>
        <p:spPr>
          <a:xfrm>
            <a:off x="468922" y="0"/>
            <a:ext cx="10124050" cy="759657"/>
          </a:xfrm>
        </p:spPr>
        <p:txBody>
          <a:bodyPr>
            <a:normAutofit/>
          </a:bodyPr>
          <a:lstStyle/>
          <a:p>
            <a:pPr algn="l"/>
            <a:r>
              <a:rPr lang="en-US" sz="3200" b="1" dirty="0">
                <a:solidFill>
                  <a:schemeClr val="accent1">
                    <a:lumMod val="50000"/>
                  </a:schemeClr>
                </a:solidFill>
                <a:latin typeface="Times New Roman" panose="02020603050405020304" pitchFamily="18" charset="0"/>
                <a:cs typeface="Times New Roman" panose="02020603050405020304" pitchFamily="18" charset="0"/>
              </a:rPr>
              <a:t>0-LEVEL DFD</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9BCFDBB-1F48-754E-9E7B-6E77C184EC08}"/>
              </a:ext>
            </a:extLst>
          </p:cNvPr>
          <p:cNvPicPr>
            <a:picLocks noChangeAspect="1"/>
          </p:cNvPicPr>
          <p:nvPr/>
        </p:nvPicPr>
        <p:blipFill>
          <a:blip r:embed="rId2"/>
          <a:stretch>
            <a:fillRect/>
          </a:stretch>
        </p:blipFill>
        <p:spPr>
          <a:xfrm>
            <a:off x="2895600" y="1054417"/>
            <a:ext cx="6400800" cy="4749165"/>
          </a:xfrm>
          <a:prstGeom prst="rect">
            <a:avLst/>
          </a:prstGeom>
        </p:spPr>
      </p:pic>
    </p:spTree>
    <p:extLst>
      <p:ext uri="{BB962C8B-B14F-4D97-AF65-F5344CB8AC3E}">
        <p14:creationId xmlns:p14="http://schemas.microsoft.com/office/powerpoint/2010/main" val="229131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ED757-0AA3-D6EF-105B-21031D328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84AAE-3514-918F-61D0-354EC7FCE11B}"/>
              </a:ext>
            </a:extLst>
          </p:cNvPr>
          <p:cNvSpPr>
            <a:spLocks noGrp="1"/>
          </p:cNvSpPr>
          <p:nvPr>
            <p:ph type="ctrTitle"/>
          </p:nvPr>
        </p:nvSpPr>
        <p:spPr>
          <a:xfrm>
            <a:off x="468922" y="0"/>
            <a:ext cx="10124050" cy="759657"/>
          </a:xfrm>
        </p:spPr>
        <p:txBody>
          <a:bodyPr>
            <a:normAutofit/>
          </a:bodyPr>
          <a:lstStyle/>
          <a:p>
            <a:pPr algn="l"/>
            <a:r>
              <a:rPr lang="en-US" sz="3200" b="1" dirty="0">
                <a:solidFill>
                  <a:schemeClr val="accent1">
                    <a:lumMod val="50000"/>
                  </a:schemeClr>
                </a:solidFill>
                <a:latin typeface="Times New Roman" panose="02020603050405020304" pitchFamily="18" charset="0"/>
                <a:cs typeface="Times New Roman" panose="02020603050405020304" pitchFamily="18" charset="0"/>
              </a:rPr>
              <a:t>1-LEVEL DFD</a:t>
            </a:r>
            <a:endParaRPr lang="en-IN" sz="32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E49AFBC-B32D-96EF-0F99-B1A4E0C5819B}"/>
              </a:ext>
            </a:extLst>
          </p:cNvPr>
          <p:cNvPicPr>
            <a:picLocks noChangeAspect="1"/>
          </p:cNvPicPr>
          <p:nvPr/>
        </p:nvPicPr>
        <p:blipFill>
          <a:blip r:embed="rId2"/>
          <a:stretch>
            <a:fillRect/>
          </a:stretch>
        </p:blipFill>
        <p:spPr>
          <a:xfrm>
            <a:off x="2363724" y="759657"/>
            <a:ext cx="7464552" cy="5733931"/>
          </a:xfrm>
          <a:prstGeom prst="rect">
            <a:avLst/>
          </a:prstGeom>
        </p:spPr>
      </p:pic>
    </p:spTree>
    <p:extLst>
      <p:ext uri="{BB962C8B-B14F-4D97-AF65-F5344CB8AC3E}">
        <p14:creationId xmlns:p14="http://schemas.microsoft.com/office/powerpoint/2010/main" val="617755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0B5D7-600A-5B55-2A1C-FD94D2CABB8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7A5768D-53EC-1B48-63E4-8EC13CFD1053}"/>
              </a:ext>
            </a:extLst>
          </p:cNvPr>
          <p:cNvSpPr>
            <a:spLocks noGrp="1"/>
          </p:cNvSpPr>
          <p:nvPr>
            <p:ph type="ctrTitle"/>
          </p:nvPr>
        </p:nvSpPr>
        <p:spPr>
          <a:xfrm>
            <a:off x="977704" y="2777587"/>
            <a:ext cx="10236591" cy="1302825"/>
          </a:xfrm>
        </p:spPr>
        <p:txBody>
          <a:bodyPr>
            <a:no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ER DIAGRAM</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3753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347</Words>
  <Application>Microsoft Office PowerPoint</Application>
  <PresentationFormat>Widescreen</PresentationFormat>
  <Paragraphs>75</Paragraphs>
  <Slides>33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Times New Roman</vt:lpstr>
      <vt:lpstr>Wingdings</vt:lpstr>
      <vt:lpstr>Office Theme</vt:lpstr>
      <vt:lpstr>PowerPoint Presentation</vt:lpstr>
      <vt:lpstr>embee</vt:lpstr>
      <vt:lpstr>INTRODUCTION</vt:lpstr>
      <vt:lpstr>PROJECT USERS AND FUNCTIONALITIES</vt:lpstr>
      <vt:lpstr>PROJECT PROFILE</vt:lpstr>
      <vt:lpstr>DATA FLOW DIAGRAM</vt:lpstr>
      <vt:lpstr>0-LEVEL DFD</vt:lpstr>
      <vt:lpstr>1-LEVEL DFD</vt:lpstr>
      <vt:lpstr>ER DIAGRAM</vt:lpstr>
      <vt:lpstr>PowerPoint Presentation</vt:lpstr>
      <vt:lpstr>DATABASE DESIGN</vt:lpstr>
      <vt:lpstr>Users Table</vt:lpstr>
      <vt:lpstr>Posts Table</vt:lpstr>
      <vt:lpstr>Comments Table</vt:lpstr>
      <vt:lpstr>IMPLEMENTATION DETAILS</vt:lpstr>
      <vt:lpstr>User Portal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Sanjay Patel</dc:creator>
  <cp:lastModifiedBy>Shubham Mohapatra</cp:lastModifiedBy>
  <cp:revision>130</cp:revision>
  <dcterms:created xsi:type="dcterms:W3CDTF">2025-04-06T05:55:36Z</dcterms:created>
  <dcterms:modified xsi:type="dcterms:W3CDTF">2025-10-11T06:43:53Z</dcterms:modified>
</cp:coreProperties>
</file>